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82.xml" ContentType="application/vnd.openxmlformats-officedocument.presentationml.slideLayout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docProps/custom.xml" ContentType="application/vnd.openxmlformats-officedocument.custom-properties+xml"/>
  <Override PartName="/ppt/slideMasters/slideMaster8.xml" ContentType="application/vnd.openxmlformats-officedocument.presentationml.slideMaster+xml"/>
  <Override PartName="/ppt/diagrams/layout1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7.xml" ContentType="application/vnd.openxmlformats-officedocument.presentationml.slideLayout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8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83.xml" ContentType="application/vnd.openxmlformats-officedocument.presentationml.slideLayout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81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7.xml" ContentType="application/vnd.openxmlformats-officedocument.presentationml.slideMaster+xml"/>
  <Override PartName="/ppt/theme/theme9.xml" ContentType="application/vnd.openxmlformats-officedocument.them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slideLayouts/slideLayout59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8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6.xml" ContentType="application/vnd.openxmlformats-officedocument.presentationml.slideMaster+xml"/>
  <Override PartName="/ppt/theme/theme8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24" r:id="rId2"/>
    <p:sldMasterId id="2147483943" r:id="rId3"/>
    <p:sldMasterId id="2147483944" r:id="rId4"/>
    <p:sldMasterId id="2147483945" r:id="rId5"/>
    <p:sldMasterId id="2147483947" r:id="rId6"/>
    <p:sldMasterId id="2147483948" r:id="rId7"/>
    <p:sldMasterId id="2147483949" r:id="rId8"/>
  </p:sldMasterIdLst>
  <p:notesMasterIdLst>
    <p:notesMasterId r:id="rId21"/>
  </p:notesMasterIdLst>
  <p:sldIdLst>
    <p:sldId id="324" r:id="rId9"/>
    <p:sldId id="461" r:id="rId10"/>
    <p:sldId id="451" r:id="rId11"/>
    <p:sldId id="452" r:id="rId12"/>
    <p:sldId id="455" r:id="rId13"/>
    <p:sldId id="454" r:id="rId14"/>
    <p:sldId id="462" r:id="rId15"/>
    <p:sldId id="456" r:id="rId16"/>
    <p:sldId id="457" r:id="rId17"/>
    <p:sldId id="458" r:id="rId18"/>
    <p:sldId id="459" r:id="rId19"/>
    <p:sldId id="410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900"/>
    <a:srgbClr val="FF9933"/>
    <a:srgbClr val="0060B7"/>
    <a:srgbClr val="C4BD97"/>
    <a:srgbClr val="DDDDDD"/>
    <a:srgbClr val="003399"/>
    <a:srgbClr val="0000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63" autoAdjust="0"/>
    <p:restoredTop sz="80836" autoAdjust="0"/>
  </p:normalViewPr>
  <p:slideViewPr>
    <p:cSldViewPr>
      <p:cViewPr varScale="1">
        <p:scale>
          <a:sx n="60" d="100"/>
          <a:sy n="60" d="100"/>
        </p:scale>
        <p:origin x="-6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18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E:\QQ&#20114;&#32852;\&#32852;&#31995;&#21517;&#21333;\&#32852;&#31995;&#20154;.xls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zh-CN"/>
  <c:style val="24"/>
  <c:clrMapOvr bg1="lt1" tx1="dk1" bg2="lt2" tx2="dk2" accent1="accent1" accent2="accent2" accent3="accent3" accent4="accent4" accent5="accent5" accent6="accent6" hlink="hlink" folHlink="folHlink"/>
  <c:chart>
    <c:plotArea>
      <c:layout/>
      <c:pieChart>
        <c:varyColors val="1"/>
        <c:ser>
          <c:idx val="0"/>
          <c:order val="0"/>
          <c:val>
            <c:numRef>
              <c:f>Sheet2!$E$6:$E$7</c:f>
              <c:numCache>
                <c:formatCode>0%</c:formatCode>
                <c:ptCount val="2"/>
                <c:pt idx="0">
                  <c:v>0.60000000000000009</c:v>
                </c:pt>
                <c:pt idx="1">
                  <c:v>0.4</c:v>
                </c:pt>
              </c:numCache>
            </c:numRef>
          </c:val>
        </c:ser>
        <c:dLbls/>
        <c:firstSliceAng val="0"/>
      </c:pieChart>
    </c:plotArea>
    <c:plotVisOnly val="1"/>
    <c:dispBlanksAs val="zero"/>
  </c:chart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518FB5-572D-4733-A965-B89F813EAABF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BA4DA81C-C204-4DBB-82A8-2AA0212E69FA}">
      <dgm:prSet phldrT="[文本]" custT="1"/>
      <dgm:spPr/>
      <dgm:t>
        <a:bodyPr/>
        <a:lstStyle/>
        <a:p>
          <a:pPr algn="l"/>
          <a:r>
            <a:rPr lang="zh-CN" altLang="en-US" sz="20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读取用户资料</a:t>
          </a:r>
          <a:endParaRPr lang="zh-CN" altLang="en-US" sz="2000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A2F177F-0FBB-4CCE-AC08-4B22006FA84C}" type="parTrans" cxnId="{08AB4FE5-3975-44DB-A335-119194B7E4B0}">
      <dgm:prSet/>
      <dgm:spPr/>
      <dgm:t>
        <a:bodyPr/>
        <a:lstStyle/>
        <a:p>
          <a:endParaRPr lang="zh-CN" altLang="en-US"/>
        </a:p>
      </dgm:t>
    </dgm:pt>
    <dgm:pt modelId="{A4B9DA3E-8D75-4251-8EA2-084DF68D0DA8}" type="sibTrans" cxnId="{08AB4FE5-3975-44DB-A335-119194B7E4B0}">
      <dgm:prSet/>
      <dgm:spPr/>
      <dgm:t>
        <a:bodyPr/>
        <a:lstStyle/>
        <a:p>
          <a:endParaRPr lang="zh-CN" altLang="en-US"/>
        </a:p>
      </dgm:t>
    </dgm:pt>
    <dgm:pt modelId="{86B7B37D-EF07-4C15-A474-BE8D1B3C7E17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获取用户</a:t>
          </a:r>
          <a:r>
            <a: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空间资料</a:t>
          </a:r>
          <a:endParaRPr lang="en-US" altLang="zh-CN" b="1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5AFC403-919A-40B4-9906-E94F2BF4C974}" type="parTrans" cxnId="{7B6B07B3-CC60-4C1C-9407-240678FA2887}">
      <dgm:prSet/>
      <dgm:spPr/>
      <dgm:t>
        <a:bodyPr/>
        <a:lstStyle/>
        <a:p>
          <a:endParaRPr lang="zh-CN" altLang="en-US"/>
        </a:p>
      </dgm:t>
    </dgm:pt>
    <dgm:pt modelId="{81627B40-3A7A-4DF6-B491-4DE15A471E7B}" type="sibTrans" cxnId="{7B6B07B3-CC60-4C1C-9407-240678FA2887}">
      <dgm:prSet/>
      <dgm:spPr/>
      <dgm:t>
        <a:bodyPr/>
        <a:lstStyle/>
        <a:p>
          <a:endParaRPr lang="zh-CN" altLang="en-US"/>
        </a:p>
      </dgm:t>
    </dgm:pt>
    <dgm:pt modelId="{96DE84E9-31CE-42C5-82C9-A66BAD413F3B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获取用户微博资料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9FC561C-4DB4-46D5-B6B1-78ADB6B65264}" type="parTrans" cxnId="{6A6A6901-5544-48C7-8A28-4AA12A7A96DE}">
      <dgm:prSet/>
      <dgm:spPr/>
      <dgm:t>
        <a:bodyPr/>
        <a:lstStyle/>
        <a:p>
          <a:endParaRPr lang="zh-CN" altLang="en-US"/>
        </a:p>
      </dgm:t>
    </dgm:pt>
    <dgm:pt modelId="{A61EB320-8BB8-415F-A56B-CFB7BF27EF90}" type="sibTrans" cxnId="{6A6A6901-5544-48C7-8A28-4AA12A7A96DE}">
      <dgm:prSet/>
      <dgm:spPr/>
      <dgm:t>
        <a:bodyPr/>
        <a:lstStyle/>
        <a:p>
          <a:endParaRPr lang="zh-CN" altLang="en-US"/>
        </a:p>
      </dgm:t>
    </dgm:pt>
    <dgm:pt modelId="{75BD5145-2EAE-4B62-9B4A-2E2CF56A2D2C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rPr>
            <a:t>  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一键分享到</a:t>
          </a:r>
          <a:r>
            <a: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空间</a:t>
          </a:r>
          <a:r>
            <a: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微博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1CB8136-1FD4-4D9D-8B24-42FC9B3D546F}" type="parTrans" cxnId="{F98AA3B7-D68A-4FDC-BB20-23CE867A22D7}">
      <dgm:prSet/>
      <dgm:spPr/>
      <dgm:t>
        <a:bodyPr/>
        <a:lstStyle/>
        <a:p>
          <a:endParaRPr lang="zh-CN" altLang="en-US"/>
        </a:p>
      </dgm:t>
    </dgm:pt>
    <dgm:pt modelId="{464948BD-4E7D-42C3-B04F-FC41FB49E255}" type="sibTrans" cxnId="{F98AA3B7-D68A-4FDC-BB20-23CE867A22D7}">
      <dgm:prSet/>
      <dgm:spPr/>
      <dgm:t>
        <a:bodyPr/>
        <a:lstStyle/>
        <a:p>
          <a:endParaRPr lang="zh-CN" altLang="en-US"/>
        </a:p>
      </dgm:t>
    </dgm:pt>
    <dgm:pt modelId="{5DEC7B59-BC5D-4102-924F-3AF68AF0E93A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同步分享到空间</a:t>
          </a:r>
          <a:r>
            <a: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微博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5B736CD-0B9C-4CE5-82F8-65067D931ADD}" type="parTrans" cxnId="{F04B4A42-57A8-426E-8431-D233203B847F}">
      <dgm:prSet/>
      <dgm:spPr/>
      <dgm:t>
        <a:bodyPr/>
        <a:lstStyle/>
        <a:p>
          <a:endParaRPr lang="zh-CN" altLang="en-US"/>
        </a:p>
      </dgm:t>
    </dgm:pt>
    <dgm:pt modelId="{C815876F-C6B8-4BE3-9802-BC8036E2F9EC}" type="sibTrans" cxnId="{F04B4A42-57A8-426E-8431-D233203B847F}">
      <dgm:prSet/>
      <dgm:spPr/>
      <dgm:t>
        <a:bodyPr/>
        <a:lstStyle/>
        <a:p>
          <a:endParaRPr lang="zh-CN" altLang="en-US"/>
        </a:p>
      </dgm:t>
    </dgm:pt>
    <dgm:pt modelId="{0628D8B7-B465-44D0-AAF3-7002EAC2F5D6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上传照片至空间相册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021900A1-813C-4125-B67B-D22BBFC186C8}" type="parTrans" cxnId="{1E60AEFB-3253-42DF-90EB-8FF6FD5A3F53}">
      <dgm:prSet/>
      <dgm:spPr/>
      <dgm:t>
        <a:bodyPr/>
        <a:lstStyle/>
        <a:p>
          <a:endParaRPr lang="zh-CN" altLang="en-US"/>
        </a:p>
      </dgm:t>
    </dgm:pt>
    <dgm:pt modelId="{E5887994-436B-444D-B68D-3636E9459389}" type="sibTrans" cxnId="{1E60AEFB-3253-42DF-90EB-8FF6FD5A3F53}">
      <dgm:prSet/>
      <dgm:spPr/>
      <dgm:t>
        <a:bodyPr/>
        <a:lstStyle/>
        <a:p>
          <a:endParaRPr lang="zh-CN" altLang="en-US"/>
        </a:p>
      </dgm:t>
    </dgm:pt>
    <dgm:pt modelId="{32AD33AA-E483-4833-9061-F765CD402ED9}">
      <dgm:prSet phldrT="[文本]" custT="1"/>
      <dgm:spPr/>
      <dgm:t>
        <a:bodyPr/>
        <a:lstStyle/>
        <a:p>
          <a:r>
            <a:rPr lang="zh-CN" altLang="en-US" sz="1800" b="1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rPr>
            <a:t>       </a:t>
          </a:r>
          <a:r>
            <a:rPr lang="zh-CN" altLang="en-US" sz="18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获取好友关系链</a:t>
          </a:r>
          <a:endParaRPr lang="zh-CN" altLang="en-US" sz="1800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C9BC335-4427-413E-B067-1B18DAB44381}" type="parTrans" cxnId="{55EC768B-966A-4C47-9864-0D33DD59AAB5}">
      <dgm:prSet/>
      <dgm:spPr/>
      <dgm:t>
        <a:bodyPr/>
        <a:lstStyle/>
        <a:p>
          <a:endParaRPr lang="zh-CN" altLang="en-US"/>
        </a:p>
      </dgm:t>
    </dgm:pt>
    <dgm:pt modelId="{83B72660-F5D5-4C2F-B60D-2B20864972F6}" type="sibTrans" cxnId="{55EC768B-966A-4C47-9864-0D33DD59AAB5}">
      <dgm:prSet/>
      <dgm:spPr/>
      <dgm:t>
        <a:bodyPr/>
        <a:lstStyle/>
        <a:p>
          <a:endParaRPr lang="zh-CN" altLang="en-US"/>
        </a:p>
      </dgm:t>
    </dgm:pt>
    <dgm:pt modelId="{FC44CF92-9059-4F9F-9D3C-AAC729C1337F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分享到腾讯微博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2EF0655-89BE-4366-B712-72021DD3B3D8}" type="parTrans" cxnId="{62948971-F703-4D0D-9ED2-1CCEF85F78F0}">
      <dgm:prSet/>
      <dgm:spPr/>
      <dgm:t>
        <a:bodyPr/>
        <a:lstStyle/>
        <a:p>
          <a:endParaRPr lang="zh-CN" altLang="en-US"/>
        </a:p>
      </dgm:t>
    </dgm:pt>
    <dgm:pt modelId="{E2FA9FD2-12AD-4FC9-9DEA-574C066B1CE9}" type="sibTrans" cxnId="{62948971-F703-4D0D-9ED2-1CCEF85F78F0}">
      <dgm:prSet/>
      <dgm:spPr/>
      <dgm:t>
        <a:bodyPr/>
        <a:lstStyle/>
        <a:p>
          <a:endParaRPr lang="zh-CN" altLang="en-US"/>
        </a:p>
      </dgm:t>
    </dgm:pt>
    <dgm:pt modelId="{68981638-5F0F-49D5-82D7-1A3FA935F6E2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创建空间相册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FF878B36-1527-400B-96B0-B24E5EDA768C}" type="parTrans" cxnId="{F772E4BE-2879-43FA-A0FB-87C0A8723BD9}">
      <dgm:prSet/>
      <dgm:spPr/>
      <dgm:t>
        <a:bodyPr/>
        <a:lstStyle/>
        <a:p>
          <a:endParaRPr lang="zh-CN" altLang="en-US"/>
        </a:p>
      </dgm:t>
    </dgm:pt>
    <dgm:pt modelId="{292FBAD7-ED87-447B-BA61-D251082AB7A9}" type="sibTrans" cxnId="{F772E4BE-2879-43FA-A0FB-87C0A8723BD9}">
      <dgm:prSet/>
      <dgm:spPr/>
      <dgm:t>
        <a:bodyPr/>
        <a:lstStyle/>
        <a:p>
          <a:endParaRPr lang="zh-CN" altLang="en-US"/>
        </a:p>
      </dgm:t>
    </dgm:pt>
    <dgm:pt modelId="{5981AB03-7C29-404F-B1A3-23E91D104DE6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发表空间说说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9CDC1D1-3C77-467A-8A63-B533C4956966}" type="parTrans" cxnId="{3565F1FF-C4B4-464E-91F8-7AA7B6D2C512}">
      <dgm:prSet/>
      <dgm:spPr/>
      <dgm:t>
        <a:bodyPr/>
        <a:lstStyle/>
        <a:p>
          <a:endParaRPr lang="zh-CN" altLang="en-US"/>
        </a:p>
      </dgm:t>
    </dgm:pt>
    <dgm:pt modelId="{96210E44-208F-466A-998F-C777D1E68581}" type="sibTrans" cxnId="{3565F1FF-C4B4-464E-91F8-7AA7B6D2C512}">
      <dgm:prSet/>
      <dgm:spPr/>
      <dgm:t>
        <a:bodyPr/>
        <a:lstStyle/>
        <a:p>
          <a:endParaRPr lang="zh-CN" altLang="en-US"/>
        </a:p>
      </dgm:t>
    </dgm:pt>
    <dgm:pt modelId="{AF05EAF0-2EF9-4C1B-AEA0-4E15B61EB7DA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用户微博收听的人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0C0F3BD-670D-432B-AC10-E71EC433A4B5}" type="parTrans" cxnId="{3D844F29-7861-4B79-8829-50ABE0E4C544}">
      <dgm:prSet/>
      <dgm:spPr/>
      <dgm:t>
        <a:bodyPr/>
        <a:lstStyle/>
        <a:p>
          <a:endParaRPr lang="zh-CN" altLang="en-US"/>
        </a:p>
      </dgm:t>
    </dgm:pt>
    <dgm:pt modelId="{43CA768A-A64C-49E5-B0E0-D94F0CE6CDE4}" type="sibTrans" cxnId="{3D844F29-7861-4B79-8829-50ABE0E4C544}">
      <dgm:prSet/>
      <dgm:spPr/>
      <dgm:t>
        <a:bodyPr/>
        <a:lstStyle/>
        <a:p>
          <a:endParaRPr lang="zh-CN" altLang="en-US"/>
        </a:p>
      </dgm:t>
    </dgm:pt>
    <dgm:pt modelId="{C6BC3BF0-51DC-4CA9-A63C-E5D437A6C811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用户微博的粉丝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E67829A-CDBF-4DFC-9C1F-97CCCC6C4463}" type="parTrans" cxnId="{3C1C9D0D-6612-49F2-93AD-DCC9BCB6E057}">
      <dgm:prSet/>
      <dgm:spPr/>
      <dgm:t>
        <a:bodyPr/>
        <a:lstStyle/>
        <a:p>
          <a:endParaRPr lang="zh-CN" altLang="en-US"/>
        </a:p>
      </dgm:t>
    </dgm:pt>
    <dgm:pt modelId="{5559BA09-D039-43B3-9FC4-0BCE692B9312}" type="sibTrans" cxnId="{3C1C9D0D-6612-49F2-93AD-DCC9BCB6E057}">
      <dgm:prSet/>
      <dgm:spPr/>
      <dgm:t>
        <a:bodyPr/>
        <a:lstStyle/>
        <a:p>
          <a:endParaRPr lang="zh-CN" altLang="en-US"/>
        </a:p>
      </dgm:t>
    </dgm:pt>
    <dgm:pt modelId="{00699B5B-3DA9-423C-8608-8AB52BF22B90}">
      <dgm:prSet phldrT="[文本]"/>
      <dgm:spPr/>
      <dgm:t>
        <a:bodyPr/>
        <a:lstStyle/>
        <a:p>
          <a:r>
            <a:rPr lang="zh-CN" altLang="en-US" b="1" i="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获取安装了移动应用的好友列表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1B41E3A-95B4-4C92-8FFD-A93BC30209BA}" type="parTrans" cxnId="{FC0D3B78-85B9-4906-8E4C-D7123FA5671E}">
      <dgm:prSet/>
      <dgm:spPr/>
      <dgm:t>
        <a:bodyPr/>
        <a:lstStyle/>
        <a:p>
          <a:endParaRPr lang="zh-CN" altLang="en-US"/>
        </a:p>
      </dgm:t>
    </dgm:pt>
    <dgm:pt modelId="{F450D53C-8BB3-4018-8007-C237045A4614}" type="sibTrans" cxnId="{FC0D3B78-85B9-4906-8E4C-D7123FA5671E}">
      <dgm:prSet/>
      <dgm:spPr/>
      <dgm:t>
        <a:bodyPr/>
        <a:lstStyle/>
        <a:p>
          <a:endParaRPr lang="zh-CN" altLang="en-US"/>
        </a:p>
      </dgm:t>
    </dgm:pt>
    <dgm:pt modelId="{1F51123B-A23B-457F-A7C5-6600691F041C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用户是否收听官方微博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67F220E-4871-421E-98C0-17F3BC03781E}" type="parTrans" cxnId="{B510D7B4-4A44-4951-9DEA-F7BED1398B87}">
      <dgm:prSet/>
      <dgm:spPr/>
      <dgm:t>
        <a:bodyPr/>
        <a:lstStyle/>
        <a:p>
          <a:endParaRPr lang="zh-CN" altLang="en-US"/>
        </a:p>
      </dgm:t>
    </dgm:pt>
    <dgm:pt modelId="{B550DE6C-4334-453B-8FE8-6DA67F9A8BB3}" type="sibTrans" cxnId="{B510D7B4-4A44-4951-9DEA-F7BED1398B87}">
      <dgm:prSet/>
      <dgm:spPr/>
      <dgm:t>
        <a:bodyPr/>
        <a:lstStyle/>
        <a:p>
          <a:endParaRPr lang="zh-CN" altLang="en-US"/>
        </a:p>
      </dgm:t>
    </dgm:pt>
    <dgm:pt modelId="{319956BA-D105-44E8-8C5D-A6F22DA85E82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获取微博的转播</a:t>
          </a:r>
          <a:r>
            <a: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评论列表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ABD837F5-609F-4956-8D9C-BEB72637C816}" type="parTrans" cxnId="{8664E80B-9808-4ADB-A9FB-6E72B137E54C}">
      <dgm:prSet/>
      <dgm:spPr/>
      <dgm:t>
        <a:bodyPr/>
        <a:lstStyle/>
        <a:p>
          <a:endParaRPr lang="zh-CN" altLang="en-US"/>
        </a:p>
      </dgm:t>
    </dgm:pt>
    <dgm:pt modelId="{0AE78B4E-65DC-4241-9E56-304F2034854D}" type="sibTrans" cxnId="{8664E80B-9808-4ADB-A9FB-6E72B137E54C}">
      <dgm:prSet/>
      <dgm:spPr/>
      <dgm:t>
        <a:bodyPr/>
        <a:lstStyle/>
        <a:p>
          <a:endParaRPr lang="zh-CN" altLang="en-US"/>
        </a:p>
      </dgm:t>
    </dgm:pt>
    <dgm:pt modelId="{801C87C5-280C-4913-B4C9-2C64B8FA6A78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用户是否空间粉丝</a:t>
          </a:r>
          <a:endParaRPr lang="zh-CN" altLang="en-US" b="1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287B3EE-E369-4ED7-8BAC-434CD5671802}" type="sibTrans" cxnId="{666F9146-91C0-4FD3-9B3D-178330E83BC3}">
      <dgm:prSet/>
      <dgm:spPr/>
      <dgm:t>
        <a:bodyPr/>
        <a:lstStyle/>
        <a:p>
          <a:endParaRPr lang="zh-CN" altLang="en-US"/>
        </a:p>
      </dgm:t>
    </dgm:pt>
    <dgm:pt modelId="{B482A376-5ACB-481A-A507-ABA575F155F9}" type="parTrans" cxnId="{666F9146-91C0-4FD3-9B3D-178330E83BC3}">
      <dgm:prSet/>
      <dgm:spPr/>
      <dgm:t>
        <a:bodyPr/>
        <a:lstStyle/>
        <a:p>
          <a:endParaRPr lang="zh-CN" altLang="en-US"/>
        </a:p>
      </dgm:t>
    </dgm:pt>
    <dgm:pt modelId="{A58173A9-A5E5-4AA6-A3D0-02C389D2064B}" type="pres">
      <dgm:prSet presAssocID="{9B518FB5-572D-4733-A965-B89F813EAABF}" presName="layout" presStyleCnt="0">
        <dgm:presLayoutVars>
          <dgm:chMax/>
          <dgm:chPref/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930AEE0-EE76-4187-A7A4-267FC1837A2C}" type="pres">
      <dgm:prSet presAssocID="{BA4DA81C-C204-4DBB-82A8-2AA0212E69FA}" presName="root" presStyleCnt="0">
        <dgm:presLayoutVars>
          <dgm:chMax/>
          <dgm:chPref/>
        </dgm:presLayoutVars>
      </dgm:prSet>
      <dgm:spPr/>
    </dgm:pt>
    <dgm:pt modelId="{F41EDCE6-59E9-4828-A9C3-2ECEBA116357}" type="pres">
      <dgm:prSet presAssocID="{BA4DA81C-C204-4DBB-82A8-2AA0212E69FA}" presName="rootComposite" presStyleCnt="0">
        <dgm:presLayoutVars/>
      </dgm:prSet>
      <dgm:spPr/>
    </dgm:pt>
    <dgm:pt modelId="{4256A724-BEEC-40F1-9CA2-C89F1B612B86}" type="pres">
      <dgm:prSet presAssocID="{BA4DA81C-C204-4DBB-82A8-2AA0212E69FA}" presName="ParentAccent" presStyleLbl="alignNode1" presStyleIdx="0" presStyleCnt="3"/>
      <dgm:spPr/>
    </dgm:pt>
    <dgm:pt modelId="{661D583D-A714-4ECD-BC31-46FD3A634750}" type="pres">
      <dgm:prSet presAssocID="{BA4DA81C-C204-4DBB-82A8-2AA0212E69FA}" presName="ParentSmallAccent" presStyleLbl="fgAcc1" presStyleIdx="0" presStyleCnt="3"/>
      <dgm:spPr/>
    </dgm:pt>
    <dgm:pt modelId="{745D1B34-11AE-438B-B91B-E9FFC03EBB7B}" type="pres">
      <dgm:prSet presAssocID="{BA4DA81C-C204-4DBB-82A8-2AA0212E69FA}" presName="Parent" presStyleLbl="revTx" presStyleIdx="0" presStyleCnt="16" custLinFactNeighborX="-4395" custLinFactNeighborY="-1030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DB8CFF9-500D-43CB-88FC-E6CF16FB4F6C}" type="pres">
      <dgm:prSet presAssocID="{BA4DA81C-C204-4DBB-82A8-2AA0212E69FA}" presName="childShape" presStyleCnt="0">
        <dgm:presLayoutVars>
          <dgm:chMax val="0"/>
          <dgm:chPref val="0"/>
        </dgm:presLayoutVars>
      </dgm:prSet>
      <dgm:spPr/>
    </dgm:pt>
    <dgm:pt modelId="{FB0CBA66-DFEA-424B-ADE4-301BE50D6EF3}" type="pres">
      <dgm:prSet presAssocID="{86B7B37D-EF07-4C15-A474-BE8D1B3C7E17}" presName="childComposite" presStyleCnt="0">
        <dgm:presLayoutVars>
          <dgm:chMax val="0"/>
          <dgm:chPref val="0"/>
        </dgm:presLayoutVars>
      </dgm:prSet>
      <dgm:spPr/>
    </dgm:pt>
    <dgm:pt modelId="{20D22B9F-81F2-4E77-BE04-481267D539C5}" type="pres">
      <dgm:prSet presAssocID="{86B7B37D-EF07-4C15-A474-BE8D1B3C7E17}" presName="ChildAccent" presStyleLbl="solidFgAcc1" presStyleIdx="0" presStyleCnt="13"/>
      <dgm:spPr/>
    </dgm:pt>
    <dgm:pt modelId="{64FC00B2-FDA7-4AFB-9191-217E9AEB1EE8}" type="pres">
      <dgm:prSet presAssocID="{86B7B37D-EF07-4C15-A474-BE8D1B3C7E17}" presName="Child" presStyleLbl="revTx" presStyleIdx="1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E8EC6F-6514-434B-98C3-5E764B5716F5}" type="pres">
      <dgm:prSet presAssocID="{96DE84E9-31CE-42C5-82C9-A66BAD413F3B}" presName="childComposite" presStyleCnt="0">
        <dgm:presLayoutVars>
          <dgm:chMax val="0"/>
          <dgm:chPref val="0"/>
        </dgm:presLayoutVars>
      </dgm:prSet>
      <dgm:spPr/>
    </dgm:pt>
    <dgm:pt modelId="{6FE76C3F-B0E6-4E99-B3C5-CF6742DA24E8}" type="pres">
      <dgm:prSet presAssocID="{96DE84E9-31CE-42C5-82C9-A66BAD413F3B}" presName="ChildAccent" presStyleLbl="solidFgAcc1" presStyleIdx="1" presStyleCnt="13"/>
      <dgm:spPr/>
    </dgm:pt>
    <dgm:pt modelId="{8AC7BFD1-4C36-4D24-97E2-A05E6E47B623}" type="pres">
      <dgm:prSet presAssocID="{96DE84E9-31CE-42C5-82C9-A66BAD413F3B}" presName="Child" presStyleLbl="revTx" presStyleIdx="2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7A6460-71AC-4D4B-A5B4-BE39585403B0}" type="pres">
      <dgm:prSet presAssocID="{801C87C5-280C-4913-B4C9-2C64B8FA6A78}" presName="childComposite" presStyleCnt="0">
        <dgm:presLayoutVars>
          <dgm:chMax val="0"/>
          <dgm:chPref val="0"/>
        </dgm:presLayoutVars>
      </dgm:prSet>
      <dgm:spPr/>
    </dgm:pt>
    <dgm:pt modelId="{3AA700C2-F470-43C7-A1E0-39D76675BC34}" type="pres">
      <dgm:prSet presAssocID="{801C87C5-280C-4913-B4C9-2C64B8FA6A78}" presName="ChildAccent" presStyleLbl="solidFgAcc1" presStyleIdx="2" presStyleCnt="13"/>
      <dgm:spPr/>
    </dgm:pt>
    <dgm:pt modelId="{61DFCB68-C639-433C-8F4B-423893CE26B5}" type="pres">
      <dgm:prSet presAssocID="{801C87C5-280C-4913-B4C9-2C64B8FA6A78}" presName="Child" presStyleLbl="revTx" presStyleIdx="3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A90447-29FF-46A0-BEC5-2BFD2824CD8A}" type="pres">
      <dgm:prSet presAssocID="{1F51123B-A23B-457F-A7C5-6600691F041C}" presName="childComposite" presStyleCnt="0">
        <dgm:presLayoutVars>
          <dgm:chMax val="0"/>
          <dgm:chPref val="0"/>
        </dgm:presLayoutVars>
      </dgm:prSet>
      <dgm:spPr/>
    </dgm:pt>
    <dgm:pt modelId="{B48E9E8E-004B-4237-8DE7-11D5CC7CC2FE}" type="pres">
      <dgm:prSet presAssocID="{1F51123B-A23B-457F-A7C5-6600691F041C}" presName="ChildAccent" presStyleLbl="solidFgAcc1" presStyleIdx="3" presStyleCnt="13"/>
      <dgm:spPr/>
    </dgm:pt>
    <dgm:pt modelId="{C3AB6DD2-5E67-44B7-AB33-F7C9F350071F}" type="pres">
      <dgm:prSet presAssocID="{1F51123B-A23B-457F-A7C5-6600691F041C}" presName="Child" presStyleLbl="revTx" presStyleIdx="4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4F2FCE6-3BC5-4E1F-BAE3-B26A9A9950BE}" type="pres">
      <dgm:prSet presAssocID="{319956BA-D105-44E8-8C5D-A6F22DA85E82}" presName="childComposite" presStyleCnt="0">
        <dgm:presLayoutVars>
          <dgm:chMax val="0"/>
          <dgm:chPref val="0"/>
        </dgm:presLayoutVars>
      </dgm:prSet>
      <dgm:spPr/>
    </dgm:pt>
    <dgm:pt modelId="{6D4FCA95-6C60-481F-92A8-FBD2580D8619}" type="pres">
      <dgm:prSet presAssocID="{319956BA-D105-44E8-8C5D-A6F22DA85E82}" presName="ChildAccent" presStyleLbl="solidFgAcc1" presStyleIdx="4" presStyleCnt="13"/>
      <dgm:spPr/>
    </dgm:pt>
    <dgm:pt modelId="{2B873782-5563-4648-9167-67E86B882A74}" type="pres">
      <dgm:prSet presAssocID="{319956BA-D105-44E8-8C5D-A6F22DA85E82}" presName="Child" presStyleLbl="revTx" presStyleIdx="5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4220FE8-EF66-4C72-A358-71221F22EE8B}" type="pres">
      <dgm:prSet presAssocID="{75BD5145-2EAE-4B62-9B4A-2E2CF56A2D2C}" presName="root" presStyleCnt="0">
        <dgm:presLayoutVars>
          <dgm:chMax/>
          <dgm:chPref/>
        </dgm:presLayoutVars>
      </dgm:prSet>
      <dgm:spPr/>
    </dgm:pt>
    <dgm:pt modelId="{8BB12465-DC11-48AF-AB92-8B3C8A27C936}" type="pres">
      <dgm:prSet presAssocID="{75BD5145-2EAE-4B62-9B4A-2E2CF56A2D2C}" presName="rootComposite" presStyleCnt="0">
        <dgm:presLayoutVars/>
      </dgm:prSet>
      <dgm:spPr/>
    </dgm:pt>
    <dgm:pt modelId="{DA3B6329-A170-41B6-B2E3-09DF061A5EA2}" type="pres">
      <dgm:prSet presAssocID="{75BD5145-2EAE-4B62-9B4A-2E2CF56A2D2C}" presName="ParentAccent" presStyleLbl="alignNode1" presStyleIdx="1" presStyleCnt="3"/>
      <dgm:spPr/>
    </dgm:pt>
    <dgm:pt modelId="{845686A1-8D4A-4F5B-9E34-8EBA6DFBBCBE}" type="pres">
      <dgm:prSet presAssocID="{75BD5145-2EAE-4B62-9B4A-2E2CF56A2D2C}" presName="ParentSmallAccent" presStyleLbl="fgAcc1" presStyleIdx="1" presStyleCnt="3"/>
      <dgm:spPr/>
    </dgm:pt>
    <dgm:pt modelId="{DE39C16A-C625-4CAB-8171-5F214C2E0A28}" type="pres">
      <dgm:prSet presAssocID="{75BD5145-2EAE-4B62-9B4A-2E2CF56A2D2C}" presName="Parent" presStyleLbl="revTx" presStyleIdx="6" presStyleCnt="1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D28D17-7CD7-4F81-B13A-BFD77A6DD1B8}" type="pres">
      <dgm:prSet presAssocID="{75BD5145-2EAE-4B62-9B4A-2E2CF56A2D2C}" presName="childShape" presStyleCnt="0">
        <dgm:presLayoutVars>
          <dgm:chMax val="0"/>
          <dgm:chPref val="0"/>
        </dgm:presLayoutVars>
      </dgm:prSet>
      <dgm:spPr/>
    </dgm:pt>
    <dgm:pt modelId="{8AAF640C-6828-4A1A-9609-AF17FF5DBBD9}" type="pres">
      <dgm:prSet presAssocID="{5DEC7B59-BC5D-4102-924F-3AF68AF0E93A}" presName="childComposite" presStyleCnt="0">
        <dgm:presLayoutVars>
          <dgm:chMax val="0"/>
          <dgm:chPref val="0"/>
        </dgm:presLayoutVars>
      </dgm:prSet>
      <dgm:spPr/>
    </dgm:pt>
    <dgm:pt modelId="{B6DE1A5C-7B94-4CC3-9871-DDE06A64B3B3}" type="pres">
      <dgm:prSet presAssocID="{5DEC7B59-BC5D-4102-924F-3AF68AF0E93A}" presName="ChildAccent" presStyleLbl="solidFgAcc1" presStyleIdx="5" presStyleCnt="13"/>
      <dgm:spPr/>
    </dgm:pt>
    <dgm:pt modelId="{8D2F9181-9DD6-45E4-AB9D-0B7650BB4EB6}" type="pres">
      <dgm:prSet presAssocID="{5DEC7B59-BC5D-4102-924F-3AF68AF0E93A}" presName="Child" presStyleLbl="revTx" presStyleIdx="7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C6679E-9C7A-43B3-B5D6-47B293389B51}" type="pres">
      <dgm:prSet presAssocID="{5981AB03-7C29-404F-B1A3-23E91D104DE6}" presName="childComposite" presStyleCnt="0">
        <dgm:presLayoutVars>
          <dgm:chMax val="0"/>
          <dgm:chPref val="0"/>
        </dgm:presLayoutVars>
      </dgm:prSet>
      <dgm:spPr/>
    </dgm:pt>
    <dgm:pt modelId="{04FF6F9A-2C8E-4123-ABAF-178F3481677E}" type="pres">
      <dgm:prSet presAssocID="{5981AB03-7C29-404F-B1A3-23E91D104DE6}" presName="ChildAccent" presStyleLbl="solidFgAcc1" presStyleIdx="6" presStyleCnt="13"/>
      <dgm:spPr/>
    </dgm:pt>
    <dgm:pt modelId="{2737F289-FD58-40D9-A9EF-BF05413D283B}" type="pres">
      <dgm:prSet presAssocID="{5981AB03-7C29-404F-B1A3-23E91D104DE6}" presName="Child" presStyleLbl="revTx" presStyleIdx="8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608D66-511A-400D-AACA-81E57FC13F10}" type="pres">
      <dgm:prSet presAssocID="{FC44CF92-9059-4F9F-9D3C-AAC729C1337F}" presName="childComposite" presStyleCnt="0">
        <dgm:presLayoutVars>
          <dgm:chMax val="0"/>
          <dgm:chPref val="0"/>
        </dgm:presLayoutVars>
      </dgm:prSet>
      <dgm:spPr/>
    </dgm:pt>
    <dgm:pt modelId="{63990A50-1578-443A-B325-3608F0EFB8A3}" type="pres">
      <dgm:prSet presAssocID="{FC44CF92-9059-4F9F-9D3C-AAC729C1337F}" presName="ChildAccent" presStyleLbl="solidFgAcc1" presStyleIdx="7" presStyleCnt="13"/>
      <dgm:spPr/>
    </dgm:pt>
    <dgm:pt modelId="{238EAEEC-5F36-4532-9634-71A6179429E3}" type="pres">
      <dgm:prSet presAssocID="{FC44CF92-9059-4F9F-9D3C-AAC729C1337F}" presName="Child" presStyleLbl="revTx" presStyleIdx="9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D6265A-674C-4B30-A4C3-F6D4DFA831A2}" type="pres">
      <dgm:prSet presAssocID="{0628D8B7-B465-44D0-AAF3-7002EAC2F5D6}" presName="childComposite" presStyleCnt="0">
        <dgm:presLayoutVars>
          <dgm:chMax val="0"/>
          <dgm:chPref val="0"/>
        </dgm:presLayoutVars>
      </dgm:prSet>
      <dgm:spPr/>
    </dgm:pt>
    <dgm:pt modelId="{7B0B6A04-DDCD-4490-9965-2A8B22B69187}" type="pres">
      <dgm:prSet presAssocID="{0628D8B7-B465-44D0-AAF3-7002EAC2F5D6}" presName="ChildAccent" presStyleLbl="solidFgAcc1" presStyleIdx="8" presStyleCnt="13"/>
      <dgm:spPr/>
    </dgm:pt>
    <dgm:pt modelId="{AD74570C-9D50-4EA0-9091-A06F99FD702A}" type="pres">
      <dgm:prSet presAssocID="{0628D8B7-B465-44D0-AAF3-7002EAC2F5D6}" presName="Child" presStyleLbl="revTx" presStyleIdx="10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CD66B3-9769-40BC-9348-F2F8437E911F}" type="pres">
      <dgm:prSet presAssocID="{68981638-5F0F-49D5-82D7-1A3FA935F6E2}" presName="childComposite" presStyleCnt="0">
        <dgm:presLayoutVars>
          <dgm:chMax val="0"/>
          <dgm:chPref val="0"/>
        </dgm:presLayoutVars>
      </dgm:prSet>
      <dgm:spPr/>
    </dgm:pt>
    <dgm:pt modelId="{3D50666A-C2B7-47F1-BB39-5A4BB09BBDD2}" type="pres">
      <dgm:prSet presAssocID="{68981638-5F0F-49D5-82D7-1A3FA935F6E2}" presName="ChildAccent" presStyleLbl="solidFgAcc1" presStyleIdx="9" presStyleCnt="13"/>
      <dgm:spPr/>
    </dgm:pt>
    <dgm:pt modelId="{B26DC9B9-EE9B-4BD6-AADF-A39C9F334B28}" type="pres">
      <dgm:prSet presAssocID="{68981638-5F0F-49D5-82D7-1A3FA935F6E2}" presName="Child" presStyleLbl="revTx" presStyleIdx="11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5D1B13-E013-4018-AEB0-C45DE0B72B07}" type="pres">
      <dgm:prSet presAssocID="{32AD33AA-E483-4833-9061-F765CD402ED9}" presName="root" presStyleCnt="0">
        <dgm:presLayoutVars>
          <dgm:chMax/>
          <dgm:chPref/>
        </dgm:presLayoutVars>
      </dgm:prSet>
      <dgm:spPr/>
    </dgm:pt>
    <dgm:pt modelId="{4017A11A-EE14-4FF6-8152-4D800602D7FF}" type="pres">
      <dgm:prSet presAssocID="{32AD33AA-E483-4833-9061-F765CD402ED9}" presName="rootComposite" presStyleCnt="0">
        <dgm:presLayoutVars/>
      </dgm:prSet>
      <dgm:spPr/>
    </dgm:pt>
    <dgm:pt modelId="{7B9135D7-AAC2-4536-B228-493B858B2383}" type="pres">
      <dgm:prSet presAssocID="{32AD33AA-E483-4833-9061-F765CD402ED9}" presName="ParentAccent" presStyleLbl="alignNode1" presStyleIdx="2" presStyleCnt="3"/>
      <dgm:spPr/>
    </dgm:pt>
    <dgm:pt modelId="{2289FF95-B353-4EAD-B53D-9AFFF5FD4607}" type="pres">
      <dgm:prSet presAssocID="{32AD33AA-E483-4833-9061-F765CD402ED9}" presName="ParentSmallAccent" presStyleLbl="fgAcc1" presStyleIdx="2" presStyleCnt="3"/>
      <dgm:spPr/>
    </dgm:pt>
    <dgm:pt modelId="{89786608-CD24-4265-AFBB-73289FB234C6}" type="pres">
      <dgm:prSet presAssocID="{32AD33AA-E483-4833-9061-F765CD402ED9}" presName="Parent" presStyleLbl="revTx" presStyleIdx="12" presStyleCnt="16">
        <dgm:presLayoutVars>
          <dgm:chMax/>
          <dgm:chPref val="4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69793C-E4C2-4808-8DD8-CA8C486B2F70}" type="pres">
      <dgm:prSet presAssocID="{32AD33AA-E483-4833-9061-F765CD402ED9}" presName="childShape" presStyleCnt="0">
        <dgm:presLayoutVars>
          <dgm:chMax val="0"/>
          <dgm:chPref val="0"/>
        </dgm:presLayoutVars>
      </dgm:prSet>
      <dgm:spPr/>
    </dgm:pt>
    <dgm:pt modelId="{7C892BE1-AEB8-4A87-AD0E-AD20CAF5AA20}" type="pres">
      <dgm:prSet presAssocID="{AF05EAF0-2EF9-4C1B-AEA0-4E15B61EB7DA}" presName="childComposite" presStyleCnt="0">
        <dgm:presLayoutVars>
          <dgm:chMax val="0"/>
          <dgm:chPref val="0"/>
        </dgm:presLayoutVars>
      </dgm:prSet>
      <dgm:spPr/>
    </dgm:pt>
    <dgm:pt modelId="{CD347B40-8D6F-4E2C-B580-F06F71579007}" type="pres">
      <dgm:prSet presAssocID="{AF05EAF0-2EF9-4C1B-AEA0-4E15B61EB7DA}" presName="ChildAccent" presStyleLbl="solidFgAcc1" presStyleIdx="10" presStyleCnt="13"/>
      <dgm:spPr/>
    </dgm:pt>
    <dgm:pt modelId="{DBE1A9B6-5F05-4D81-BABA-8B7125D76BC3}" type="pres">
      <dgm:prSet presAssocID="{AF05EAF0-2EF9-4C1B-AEA0-4E15B61EB7DA}" presName="Child" presStyleLbl="revTx" presStyleIdx="13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75C0DC-1DC7-4358-9D6B-56975C191953}" type="pres">
      <dgm:prSet presAssocID="{C6BC3BF0-51DC-4CA9-A63C-E5D437A6C811}" presName="childComposite" presStyleCnt="0">
        <dgm:presLayoutVars>
          <dgm:chMax val="0"/>
          <dgm:chPref val="0"/>
        </dgm:presLayoutVars>
      </dgm:prSet>
      <dgm:spPr/>
    </dgm:pt>
    <dgm:pt modelId="{BC2301DC-363F-4789-8886-E8EB23967590}" type="pres">
      <dgm:prSet presAssocID="{C6BC3BF0-51DC-4CA9-A63C-E5D437A6C811}" presName="ChildAccent" presStyleLbl="solidFgAcc1" presStyleIdx="11" presStyleCnt="13"/>
      <dgm:spPr/>
    </dgm:pt>
    <dgm:pt modelId="{DAABD3C5-41C6-4BF2-BDF0-8F01A52B972E}" type="pres">
      <dgm:prSet presAssocID="{C6BC3BF0-51DC-4CA9-A63C-E5D437A6C811}" presName="Child" presStyleLbl="revTx" presStyleIdx="14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063EFE-EED7-4EA3-B257-BE6010684FDD}" type="pres">
      <dgm:prSet presAssocID="{00699B5B-3DA9-423C-8608-8AB52BF22B90}" presName="childComposite" presStyleCnt="0">
        <dgm:presLayoutVars>
          <dgm:chMax val="0"/>
          <dgm:chPref val="0"/>
        </dgm:presLayoutVars>
      </dgm:prSet>
      <dgm:spPr/>
    </dgm:pt>
    <dgm:pt modelId="{7252FDC1-96A2-417D-A444-EC652553B0F3}" type="pres">
      <dgm:prSet presAssocID="{00699B5B-3DA9-423C-8608-8AB52BF22B90}" presName="ChildAccent" presStyleLbl="solidFgAcc1" presStyleIdx="12" presStyleCnt="13"/>
      <dgm:spPr/>
    </dgm:pt>
    <dgm:pt modelId="{4A797FD9-0DE3-4FB6-AB9F-E4A078A7D6A1}" type="pres">
      <dgm:prSet presAssocID="{00699B5B-3DA9-423C-8608-8AB52BF22B90}" presName="Child" presStyleLbl="revTx" presStyleIdx="15" presStyleCnt="1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565F1FF-C4B4-464E-91F8-7AA7B6D2C512}" srcId="{75BD5145-2EAE-4B62-9B4A-2E2CF56A2D2C}" destId="{5981AB03-7C29-404F-B1A3-23E91D104DE6}" srcOrd="1" destOrd="0" parTransId="{29CDC1D1-3C77-467A-8A63-B533C4956966}" sibTransId="{96210E44-208F-466A-998F-C777D1E68581}"/>
    <dgm:cxn modelId="{5D9C9F96-F926-4FE0-8A1A-3C4324F28C9C}" type="presOf" srcId="{1F51123B-A23B-457F-A7C5-6600691F041C}" destId="{C3AB6DD2-5E67-44B7-AB33-F7C9F350071F}" srcOrd="0" destOrd="0" presId="urn:microsoft.com/office/officeart/2008/layout/SquareAccentList"/>
    <dgm:cxn modelId="{BDB3EDCB-8F54-4BD5-A6F5-CB3EA47B0C0B}" type="presOf" srcId="{FC44CF92-9059-4F9F-9D3C-AAC729C1337F}" destId="{238EAEEC-5F36-4532-9634-71A6179429E3}" srcOrd="0" destOrd="0" presId="urn:microsoft.com/office/officeart/2008/layout/SquareAccentList"/>
    <dgm:cxn modelId="{E0F4BDE9-4D25-4BCD-B709-4EDFE19B0286}" type="presOf" srcId="{AF05EAF0-2EF9-4C1B-AEA0-4E15B61EB7DA}" destId="{DBE1A9B6-5F05-4D81-BABA-8B7125D76BC3}" srcOrd="0" destOrd="0" presId="urn:microsoft.com/office/officeart/2008/layout/SquareAccentList"/>
    <dgm:cxn modelId="{07F6E887-784F-4BF6-871A-9ED1E944391F}" type="presOf" srcId="{319956BA-D105-44E8-8C5D-A6F22DA85E82}" destId="{2B873782-5563-4648-9167-67E86B882A74}" srcOrd="0" destOrd="0" presId="urn:microsoft.com/office/officeart/2008/layout/SquareAccentList"/>
    <dgm:cxn modelId="{0C299A2D-B0E3-4010-A25B-497258A80757}" type="presOf" srcId="{0628D8B7-B465-44D0-AAF3-7002EAC2F5D6}" destId="{AD74570C-9D50-4EA0-9091-A06F99FD702A}" srcOrd="0" destOrd="0" presId="urn:microsoft.com/office/officeart/2008/layout/SquareAccentList"/>
    <dgm:cxn modelId="{AA9B39DF-E5D1-4039-AD69-18D2709E2143}" type="presOf" srcId="{75BD5145-2EAE-4B62-9B4A-2E2CF56A2D2C}" destId="{DE39C16A-C625-4CAB-8171-5F214C2E0A28}" srcOrd="0" destOrd="0" presId="urn:microsoft.com/office/officeart/2008/layout/SquareAccentList"/>
    <dgm:cxn modelId="{62948971-F703-4D0D-9ED2-1CCEF85F78F0}" srcId="{75BD5145-2EAE-4B62-9B4A-2E2CF56A2D2C}" destId="{FC44CF92-9059-4F9F-9D3C-AAC729C1337F}" srcOrd="2" destOrd="0" parTransId="{42EF0655-89BE-4366-B712-72021DD3B3D8}" sibTransId="{E2FA9FD2-12AD-4FC9-9DEA-574C066B1CE9}"/>
    <dgm:cxn modelId="{FAA6DD03-78CC-43E8-9BBD-589634F65D5B}" type="presOf" srcId="{86B7B37D-EF07-4C15-A474-BE8D1B3C7E17}" destId="{64FC00B2-FDA7-4AFB-9191-217E9AEB1EE8}" srcOrd="0" destOrd="0" presId="urn:microsoft.com/office/officeart/2008/layout/SquareAccentList"/>
    <dgm:cxn modelId="{2A53D55E-1A53-4EF1-A4A1-E7505AE1F97A}" type="presOf" srcId="{96DE84E9-31CE-42C5-82C9-A66BAD413F3B}" destId="{8AC7BFD1-4C36-4D24-97E2-A05E6E47B623}" srcOrd="0" destOrd="0" presId="urn:microsoft.com/office/officeart/2008/layout/SquareAccentList"/>
    <dgm:cxn modelId="{4D372F8C-49B2-4AB7-B5E6-9DD69AAED05B}" type="presOf" srcId="{9B518FB5-572D-4733-A965-B89F813EAABF}" destId="{A58173A9-A5E5-4AA6-A3D0-02C389D2064B}" srcOrd="0" destOrd="0" presId="urn:microsoft.com/office/officeart/2008/layout/SquareAccentList"/>
    <dgm:cxn modelId="{55EC768B-966A-4C47-9864-0D33DD59AAB5}" srcId="{9B518FB5-572D-4733-A965-B89F813EAABF}" destId="{32AD33AA-E483-4833-9061-F765CD402ED9}" srcOrd="2" destOrd="0" parTransId="{1C9BC335-4427-413E-B067-1B18DAB44381}" sibTransId="{83B72660-F5D5-4C2F-B60D-2B20864972F6}"/>
    <dgm:cxn modelId="{F772E4BE-2879-43FA-A0FB-87C0A8723BD9}" srcId="{75BD5145-2EAE-4B62-9B4A-2E2CF56A2D2C}" destId="{68981638-5F0F-49D5-82D7-1A3FA935F6E2}" srcOrd="4" destOrd="0" parTransId="{FF878B36-1527-400B-96B0-B24E5EDA768C}" sibTransId="{292FBAD7-ED87-447B-BA61-D251082AB7A9}"/>
    <dgm:cxn modelId="{85649BB7-C224-4858-ACFB-28FE9264F7E7}" type="presOf" srcId="{801C87C5-280C-4913-B4C9-2C64B8FA6A78}" destId="{61DFCB68-C639-433C-8F4B-423893CE26B5}" srcOrd="0" destOrd="0" presId="urn:microsoft.com/office/officeart/2008/layout/SquareAccentList"/>
    <dgm:cxn modelId="{3C1C9D0D-6612-49F2-93AD-DCC9BCB6E057}" srcId="{32AD33AA-E483-4833-9061-F765CD402ED9}" destId="{C6BC3BF0-51DC-4CA9-A63C-E5D437A6C811}" srcOrd="1" destOrd="0" parTransId="{2E67829A-CDBF-4DFC-9C1F-97CCCC6C4463}" sibTransId="{5559BA09-D039-43B3-9FC4-0BCE692B9312}"/>
    <dgm:cxn modelId="{F04B4A42-57A8-426E-8431-D233203B847F}" srcId="{75BD5145-2EAE-4B62-9B4A-2E2CF56A2D2C}" destId="{5DEC7B59-BC5D-4102-924F-3AF68AF0E93A}" srcOrd="0" destOrd="0" parTransId="{65B736CD-0B9C-4CE5-82F8-65067D931ADD}" sibTransId="{C815876F-C6B8-4BE3-9802-BC8036E2F9EC}"/>
    <dgm:cxn modelId="{1C709685-830C-419B-B7F6-4C4850E46DAE}" type="presOf" srcId="{5981AB03-7C29-404F-B1A3-23E91D104DE6}" destId="{2737F289-FD58-40D9-A9EF-BF05413D283B}" srcOrd="0" destOrd="0" presId="urn:microsoft.com/office/officeart/2008/layout/SquareAccentList"/>
    <dgm:cxn modelId="{5F51085F-66E4-49D8-9F06-6BCD91D2DEE4}" type="presOf" srcId="{BA4DA81C-C204-4DBB-82A8-2AA0212E69FA}" destId="{745D1B34-11AE-438B-B91B-E9FFC03EBB7B}" srcOrd="0" destOrd="0" presId="urn:microsoft.com/office/officeart/2008/layout/SquareAccentList"/>
    <dgm:cxn modelId="{F98AA3B7-D68A-4FDC-BB20-23CE867A22D7}" srcId="{9B518FB5-572D-4733-A965-B89F813EAABF}" destId="{75BD5145-2EAE-4B62-9B4A-2E2CF56A2D2C}" srcOrd="1" destOrd="0" parTransId="{41CB8136-1FD4-4D9D-8B24-42FC9B3D546F}" sibTransId="{464948BD-4E7D-42C3-B04F-FC41FB49E255}"/>
    <dgm:cxn modelId="{2267CE61-A26B-4F4E-B931-F574E4C6A826}" type="presOf" srcId="{5DEC7B59-BC5D-4102-924F-3AF68AF0E93A}" destId="{8D2F9181-9DD6-45E4-AB9D-0B7650BB4EB6}" srcOrd="0" destOrd="0" presId="urn:microsoft.com/office/officeart/2008/layout/SquareAccentList"/>
    <dgm:cxn modelId="{FC0D3B78-85B9-4906-8E4C-D7123FA5671E}" srcId="{32AD33AA-E483-4833-9061-F765CD402ED9}" destId="{00699B5B-3DA9-423C-8608-8AB52BF22B90}" srcOrd="2" destOrd="0" parTransId="{51B41E3A-95B4-4C92-8FFD-A93BC30209BA}" sibTransId="{F450D53C-8BB3-4018-8007-C237045A4614}"/>
    <dgm:cxn modelId="{C184E538-B73E-46F7-8E41-92F915379418}" type="presOf" srcId="{32AD33AA-E483-4833-9061-F765CD402ED9}" destId="{89786608-CD24-4265-AFBB-73289FB234C6}" srcOrd="0" destOrd="0" presId="urn:microsoft.com/office/officeart/2008/layout/SquareAccentList"/>
    <dgm:cxn modelId="{D47F49F1-0838-4BD8-9708-CBD0B314D457}" type="presOf" srcId="{68981638-5F0F-49D5-82D7-1A3FA935F6E2}" destId="{B26DC9B9-EE9B-4BD6-AADF-A39C9F334B28}" srcOrd="0" destOrd="0" presId="urn:microsoft.com/office/officeart/2008/layout/SquareAccentList"/>
    <dgm:cxn modelId="{B510D7B4-4A44-4951-9DEA-F7BED1398B87}" srcId="{BA4DA81C-C204-4DBB-82A8-2AA0212E69FA}" destId="{1F51123B-A23B-457F-A7C5-6600691F041C}" srcOrd="3" destOrd="0" parTransId="{A67F220E-4871-421E-98C0-17F3BC03781E}" sibTransId="{B550DE6C-4334-453B-8FE8-6DA67F9A8BB3}"/>
    <dgm:cxn modelId="{1E60AEFB-3253-42DF-90EB-8FF6FD5A3F53}" srcId="{75BD5145-2EAE-4B62-9B4A-2E2CF56A2D2C}" destId="{0628D8B7-B465-44D0-AAF3-7002EAC2F5D6}" srcOrd="3" destOrd="0" parTransId="{021900A1-813C-4125-B67B-D22BBFC186C8}" sibTransId="{E5887994-436B-444D-B68D-3636E9459389}"/>
    <dgm:cxn modelId="{DCDC6E1C-EB12-4A40-B2E6-ADA6BF9874CA}" type="presOf" srcId="{C6BC3BF0-51DC-4CA9-A63C-E5D437A6C811}" destId="{DAABD3C5-41C6-4BF2-BDF0-8F01A52B972E}" srcOrd="0" destOrd="0" presId="urn:microsoft.com/office/officeart/2008/layout/SquareAccentList"/>
    <dgm:cxn modelId="{3D844F29-7861-4B79-8829-50ABE0E4C544}" srcId="{32AD33AA-E483-4833-9061-F765CD402ED9}" destId="{AF05EAF0-2EF9-4C1B-AEA0-4E15B61EB7DA}" srcOrd="0" destOrd="0" parTransId="{50C0F3BD-670D-432B-AC10-E71EC433A4B5}" sibTransId="{43CA768A-A64C-49E5-B0E0-D94F0CE6CDE4}"/>
    <dgm:cxn modelId="{6A6A6901-5544-48C7-8A28-4AA12A7A96DE}" srcId="{BA4DA81C-C204-4DBB-82A8-2AA0212E69FA}" destId="{96DE84E9-31CE-42C5-82C9-A66BAD413F3B}" srcOrd="1" destOrd="0" parTransId="{79FC561C-4DB4-46D5-B6B1-78ADB6B65264}" sibTransId="{A61EB320-8BB8-415F-A56B-CFB7BF27EF90}"/>
    <dgm:cxn modelId="{71F81884-7C60-4965-BD09-96F738845FB9}" type="presOf" srcId="{00699B5B-3DA9-423C-8608-8AB52BF22B90}" destId="{4A797FD9-0DE3-4FB6-AB9F-E4A078A7D6A1}" srcOrd="0" destOrd="0" presId="urn:microsoft.com/office/officeart/2008/layout/SquareAccentList"/>
    <dgm:cxn modelId="{7B6B07B3-CC60-4C1C-9407-240678FA2887}" srcId="{BA4DA81C-C204-4DBB-82A8-2AA0212E69FA}" destId="{86B7B37D-EF07-4C15-A474-BE8D1B3C7E17}" srcOrd="0" destOrd="0" parTransId="{05AFC403-919A-40B4-9906-E94F2BF4C974}" sibTransId="{81627B40-3A7A-4DF6-B491-4DE15A471E7B}"/>
    <dgm:cxn modelId="{08AB4FE5-3975-44DB-A335-119194B7E4B0}" srcId="{9B518FB5-572D-4733-A965-B89F813EAABF}" destId="{BA4DA81C-C204-4DBB-82A8-2AA0212E69FA}" srcOrd="0" destOrd="0" parTransId="{DA2F177F-0FBB-4CCE-AC08-4B22006FA84C}" sibTransId="{A4B9DA3E-8D75-4251-8EA2-084DF68D0DA8}"/>
    <dgm:cxn modelId="{8664E80B-9808-4ADB-A9FB-6E72B137E54C}" srcId="{BA4DA81C-C204-4DBB-82A8-2AA0212E69FA}" destId="{319956BA-D105-44E8-8C5D-A6F22DA85E82}" srcOrd="4" destOrd="0" parTransId="{ABD837F5-609F-4956-8D9C-BEB72637C816}" sibTransId="{0AE78B4E-65DC-4241-9E56-304F2034854D}"/>
    <dgm:cxn modelId="{666F9146-91C0-4FD3-9B3D-178330E83BC3}" srcId="{BA4DA81C-C204-4DBB-82A8-2AA0212E69FA}" destId="{801C87C5-280C-4913-B4C9-2C64B8FA6A78}" srcOrd="2" destOrd="0" parTransId="{B482A376-5ACB-481A-A507-ABA575F155F9}" sibTransId="{5287B3EE-E369-4ED7-8BAC-434CD5671802}"/>
    <dgm:cxn modelId="{E1D83B65-A6D3-49EE-A467-B6420669AB24}" type="presParOf" srcId="{A58173A9-A5E5-4AA6-A3D0-02C389D2064B}" destId="{7930AEE0-EE76-4187-A7A4-267FC1837A2C}" srcOrd="0" destOrd="0" presId="urn:microsoft.com/office/officeart/2008/layout/SquareAccentList"/>
    <dgm:cxn modelId="{6B79D0AE-0F24-4FFC-BCFA-A7ABC8A72F8C}" type="presParOf" srcId="{7930AEE0-EE76-4187-A7A4-267FC1837A2C}" destId="{F41EDCE6-59E9-4828-A9C3-2ECEBA116357}" srcOrd="0" destOrd="0" presId="urn:microsoft.com/office/officeart/2008/layout/SquareAccentList"/>
    <dgm:cxn modelId="{98D3AD3A-3FCC-48E9-AAE2-FADC7F091AF2}" type="presParOf" srcId="{F41EDCE6-59E9-4828-A9C3-2ECEBA116357}" destId="{4256A724-BEEC-40F1-9CA2-C89F1B612B86}" srcOrd="0" destOrd="0" presId="urn:microsoft.com/office/officeart/2008/layout/SquareAccentList"/>
    <dgm:cxn modelId="{CB57FBCF-1070-4AE6-B239-EE136A4B51B4}" type="presParOf" srcId="{F41EDCE6-59E9-4828-A9C3-2ECEBA116357}" destId="{661D583D-A714-4ECD-BC31-46FD3A634750}" srcOrd="1" destOrd="0" presId="urn:microsoft.com/office/officeart/2008/layout/SquareAccentList"/>
    <dgm:cxn modelId="{DDF2057D-0152-47CA-B15B-36C56B701306}" type="presParOf" srcId="{F41EDCE6-59E9-4828-A9C3-2ECEBA116357}" destId="{745D1B34-11AE-438B-B91B-E9FFC03EBB7B}" srcOrd="2" destOrd="0" presId="urn:microsoft.com/office/officeart/2008/layout/SquareAccentList"/>
    <dgm:cxn modelId="{62F1C762-3A99-450E-B0A9-2BDACDBB07DF}" type="presParOf" srcId="{7930AEE0-EE76-4187-A7A4-267FC1837A2C}" destId="{4DB8CFF9-500D-43CB-88FC-E6CF16FB4F6C}" srcOrd="1" destOrd="0" presId="urn:microsoft.com/office/officeart/2008/layout/SquareAccentList"/>
    <dgm:cxn modelId="{52742DDA-E637-4E70-8949-738696F93C4C}" type="presParOf" srcId="{4DB8CFF9-500D-43CB-88FC-E6CF16FB4F6C}" destId="{FB0CBA66-DFEA-424B-ADE4-301BE50D6EF3}" srcOrd="0" destOrd="0" presId="urn:microsoft.com/office/officeart/2008/layout/SquareAccentList"/>
    <dgm:cxn modelId="{13B26449-3A7E-4137-A40B-3625B093A23B}" type="presParOf" srcId="{FB0CBA66-DFEA-424B-ADE4-301BE50D6EF3}" destId="{20D22B9F-81F2-4E77-BE04-481267D539C5}" srcOrd="0" destOrd="0" presId="urn:microsoft.com/office/officeart/2008/layout/SquareAccentList"/>
    <dgm:cxn modelId="{BBCC258F-83E2-49DA-AE28-CBD23CB7A7C6}" type="presParOf" srcId="{FB0CBA66-DFEA-424B-ADE4-301BE50D6EF3}" destId="{64FC00B2-FDA7-4AFB-9191-217E9AEB1EE8}" srcOrd="1" destOrd="0" presId="urn:microsoft.com/office/officeart/2008/layout/SquareAccentList"/>
    <dgm:cxn modelId="{EB877A86-B61A-42CE-B870-CB2099577FBD}" type="presParOf" srcId="{4DB8CFF9-500D-43CB-88FC-E6CF16FB4F6C}" destId="{AAE8EC6F-6514-434B-98C3-5E764B5716F5}" srcOrd="1" destOrd="0" presId="urn:microsoft.com/office/officeart/2008/layout/SquareAccentList"/>
    <dgm:cxn modelId="{242285F2-4FA6-4BAE-97B8-5650564B1B27}" type="presParOf" srcId="{AAE8EC6F-6514-434B-98C3-5E764B5716F5}" destId="{6FE76C3F-B0E6-4E99-B3C5-CF6742DA24E8}" srcOrd="0" destOrd="0" presId="urn:microsoft.com/office/officeart/2008/layout/SquareAccentList"/>
    <dgm:cxn modelId="{30C9D050-3531-44A8-AFD2-611048966CD1}" type="presParOf" srcId="{AAE8EC6F-6514-434B-98C3-5E764B5716F5}" destId="{8AC7BFD1-4C36-4D24-97E2-A05E6E47B623}" srcOrd="1" destOrd="0" presId="urn:microsoft.com/office/officeart/2008/layout/SquareAccentList"/>
    <dgm:cxn modelId="{401C806C-2EB7-4C57-989A-69D9E7CB06E0}" type="presParOf" srcId="{4DB8CFF9-500D-43CB-88FC-E6CF16FB4F6C}" destId="{9B7A6460-71AC-4D4B-A5B4-BE39585403B0}" srcOrd="2" destOrd="0" presId="urn:microsoft.com/office/officeart/2008/layout/SquareAccentList"/>
    <dgm:cxn modelId="{816FB790-D7F9-4990-B7AE-D538EE08C469}" type="presParOf" srcId="{9B7A6460-71AC-4D4B-A5B4-BE39585403B0}" destId="{3AA700C2-F470-43C7-A1E0-39D76675BC34}" srcOrd="0" destOrd="0" presId="urn:microsoft.com/office/officeart/2008/layout/SquareAccentList"/>
    <dgm:cxn modelId="{2654058C-CEC8-4394-8D1C-E60F4376E23A}" type="presParOf" srcId="{9B7A6460-71AC-4D4B-A5B4-BE39585403B0}" destId="{61DFCB68-C639-433C-8F4B-423893CE26B5}" srcOrd="1" destOrd="0" presId="urn:microsoft.com/office/officeart/2008/layout/SquareAccentList"/>
    <dgm:cxn modelId="{3B940A21-D75D-418C-99CE-77EB385036D7}" type="presParOf" srcId="{4DB8CFF9-500D-43CB-88FC-E6CF16FB4F6C}" destId="{E7A90447-29FF-46A0-BEC5-2BFD2824CD8A}" srcOrd="3" destOrd="0" presId="urn:microsoft.com/office/officeart/2008/layout/SquareAccentList"/>
    <dgm:cxn modelId="{D20E1D7E-7955-499E-942B-BDE9A5A91350}" type="presParOf" srcId="{E7A90447-29FF-46A0-BEC5-2BFD2824CD8A}" destId="{B48E9E8E-004B-4237-8DE7-11D5CC7CC2FE}" srcOrd="0" destOrd="0" presId="urn:microsoft.com/office/officeart/2008/layout/SquareAccentList"/>
    <dgm:cxn modelId="{5E4D78E9-B4BA-4B18-9462-4427D4D3C7FB}" type="presParOf" srcId="{E7A90447-29FF-46A0-BEC5-2BFD2824CD8A}" destId="{C3AB6DD2-5E67-44B7-AB33-F7C9F350071F}" srcOrd="1" destOrd="0" presId="urn:microsoft.com/office/officeart/2008/layout/SquareAccentList"/>
    <dgm:cxn modelId="{BCC43DCC-9A99-4CB3-9A4F-FFBD397D701E}" type="presParOf" srcId="{4DB8CFF9-500D-43CB-88FC-E6CF16FB4F6C}" destId="{74F2FCE6-3BC5-4E1F-BAE3-B26A9A9950BE}" srcOrd="4" destOrd="0" presId="urn:microsoft.com/office/officeart/2008/layout/SquareAccentList"/>
    <dgm:cxn modelId="{D920BDCB-A725-49B7-BA0C-2D4A5AAFF391}" type="presParOf" srcId="{74F2FCE6-3BC5-4E1F-BAE3-B26A9A9950BE}" destId="{6D4FCA95-6C60-481F-92A8-FBD2580D8619}" srcOrd="0" destOrd="0" presId="urn:microsoft.com/office/officeart/2008/layout/SquareAccentList"/>
    <dgm:cxn modelId="{F22EBBB8-CE0B-4999-A298-C55CF6256755}" type="presParOf" srcId="{74F2FCE6-3BC5-4E1F-BAE3-B26A9A9950BE}" destId="{2B873782-5563-4648-9167-67E86B882A74}" srcOrd="1" destOrd="0" presId="urn:microsoft.com/office/officeart/2008/layout/SquareAccentList"/>
    <dgm:cxn modelId="{A8D6B885-E250-465B-BD0D-D11F33FB2CD5}" type="presParOf" srcId="{A58173A9-A5E5-4AA6-A3D0-02C389D2064B}" destId="{14220FE8-EF66-4C72-A358-71221F22EE8B}" srcOrd="1" destOrd="0" presId="urn:microsoft.com/office/officeart/2008/layout/SquareAccentList"/>
    <dgm:cxn modelId="{7BEBF6B2-CB2E-4BF6-89D6-4E8615B33C76}" type="presParOf" srcId="{14220FE8-EF66-4C72-A358-71221F22EE8B}" destId="{8BB12465-DC11-48AF-AB92-8B3C8A27C936}" srcOrd="0" destOrd="0" presId="urn:microsoft.com/office/officeart/2008/layout/SquareAccentList"/>
    <dgm:cxn modelId="{0E099A05-A351-482F-89AE-08F48042FD96}" type="presParOf" srcId="{8BB12465-DC11-48AF-AB92-8B3C8A27C936}" destId="{DA3B6329-A170-41B6-B2E3-09DF061A5EA2}" srcOrd="0" destOrd="0" presId="urn:microsoft.com/office/officeart/2008/layout/SquareAccentList"/>
    <dgm:cxn modelId="{397EFF0F-F2E7-4A57-A11C-1A9CBCD47DFE}" type="presParOf" srcId="{8BB12465-DC11-48AF-AB92-8B3C8A27C936}" destId="{845686A1-8D4A-4F5B-9E34-8EBA6DFBBCBE}" srcOrd="1" destOrd="0" presId="urn:microsoft.com/office/officeart/2008/layout/SquareAccentList"/>
    <dgm:cxn modelId="{68005B41-23FC-48D9-B6AA-A3C0EFACB7E4}" type="presParOf" srcId="{8BB12465-DC11-48AF-AB92-8B3C8A27C936}" destId="{DE39C16A-C625-4CAB-8171-5F214C2E0A28}" srcOrd="2" destOrd="0" presId="urn:microsoft.com/office/officeart/2008/layout/SquareAccentList"/>
    <dgm:cxn modelId="{D8F93C7F-1C2F-46D0-8C9C-2F9737CDD7A8}" type="presParOf" srcId="{14220FE8-EF66-4C72-A358-71221F22EE8B}" destId="{32D28D17-7CD7-4F81-B13A-BFD77A6DD1B8}" srcOrd="1" destOrd="0" presId="urn:microsoft.com/office/officeart/2008/layout/SquareAccentList"/>
    <dgm:cxn modelId="{1A51CDCB-EB18-4661-A10E-81D439D6B8EE}" type="presParOf" srcId="{32D28D17-7CD7-4F81-B13A-BFD77A6DD1B8}" destId="{8AAF640C-6828-4A1A-9609-AF17FF5DBBD9}" srcOrd="0" destOrd="0" presId="urn:microsoft.com/office/officeart/2008/layout/SquareAccentList"/>
    <dgm:cxn modelId="{6725E116-0453-4376-9F91-CDD6DBC274CA}" type="presParOf" srcId="{8AAF640C-6828-4A1A-9609-AF17FF5DBBD9}" destId="{B6DE1A5C-7B94-4CC3-9871-DDE06A64B3B3}" srcOrd="0" destOrd="0" presId="urn:microsoft.com/office/officeart/2008/layout/SquareAccentList"/>
    <dgm:cxn modelId="{89832257-3D5F-4DB5-8FAC-99AB3CF56370}" type="presParOf" srcId="{8AAF640C-6828-4A1A-9609-AF17FF5DBBD9}" destId="{8D2F9181-9DD6-45E4-AB9D-0B7650BB4EB6}" srcOrd="1" destOrd="0" presId="urn:microsoft.com/office/officeart/2008/layout/SquareAccentList"/>
    <dgm:cxn modelId="{DF34D9AD-052A-4E35-9739-7812ED698B76}" type="presParOf" srcId="{32D28D17-7CD7-4F81-B13A-BFD77A6DD1B8}" destId="{82C6679E-9C7A-43B3-B5D6-47B293389B51}" srcOrd="1" destOrd="0" presId="urn:microsoft.com/office/officeart/2008/layout/SquareAccentList"/>
    <dgm:cxn modelId="{6E32E5E5-9F6A-457A-8D78-0EC72A6E9455}" type="presParOf" srcId="{82C6679E-9C7A-43B3-B5D6-47B293389B51}" destId="{04FF6F9A-2C8E-4123-ABAF-178F3481677E}" srcOrd="0" destOrd="0" presId="urn:microsoft.com/office/officeart/2008/layout/SquareAccentList"/>
    <dgm:cxn modelId="{33526FEF-D647-4D2A-845F-D7369DC27412}" type="presParOf" srcId="{82C6679E-9C7A-43B3-B5D6-47B293389B51}" destId="{2737F289-FD58-40D9-A9EF-BF05413D283B}" srcOrd="1" destOrd="0" presId="urn:microsoft.com/office/officeart/2008/layout/SquareAccentList"/>
    <dgm:cxn modelId="{F855441C-83DD-4E92-8760-706AEA7EFD0E}" type="presParOf" srcId="{32D28D17-7CD7-4F81-B13A-BFD77A6DD1B8}" destId="{E4608D66-511A-400D-AACA-81E57FC13F10}" srcOrd="2" destOrd="0" presId="urn:microsoft.com/office/officeart/2008/layout/SquareAccentList"/>
    <dgm:cxn modelId="{4D7A4EA3-CA6C-4471-915F-B7F48A7924CD}" type="presParOf" srcId="{E4608D66-511A-400D-AACA-81E57FC13F10}" destId="{63990A50-1578-443A-B325-3608F0EFB8A3}" srcOrd="0" destOrd="0" presId="urn:microsoft.com/office/officeart/2008/layout/SquareAccentList"/>
    <dgm:cxn modelId="{BDBED634-4938-4DAF-8066-A5F9EAA82393}" type="presParOf" srcId="{E4608D66-511A-400D-AACA-81E57FC13F10}" destId="{238EAEEC-5F36-4532-9634-71A6179429E3}" srcOrd="1" destOrd="0" presId="urn:microsoft.com/office/officeart/2008/layout/SquareAccentList"/>
    <dgm:cxn modelId="{D7A723D6-EEA1-4D3D-84FC-0285929DE32C}" type="presParOf" srcId="{32D28D17-7CD7-4F81-B13A-BFD77A6DD1B8}" destId="{07D6265A-674C-4B30-A4C3-F6D4DFA831A2}" srcOrd="3" destOrd="0" presId="urn:microsoft.com/office/officeart/2008/layout/SquareAccentList"/>
    <dgm:cxn modelId="{C8B875D0-CEEC-4DBD-B61F-612504318E43}" type="presParOf" srcId="{07D6265A-674C-4B30-A4C3-F6D4DFA831A2}" destId="{7B0B6A04-DDCD-4490-9965-2A8B22B69187}" srcOrd="0" destOrd="0" presId="urn:microsoft.com/office/officeart/2008/layout/SquareAccentList"/>
    <dgm:cxn modelId="{49535BF1-1BA5-479A-B734-BE67D5DC8794}" type="presParOf" srcId="{07D6265A-674C-4B30-A4C3-F6D4DFA831A2}" destId="{AD74570C-9D50-4EA0-9091-A06F99FD702A}" srcOrd="1" destOrd="0" presId="urn:microsoft.com/office/officeart/2008/layout/SquareAccentList"/>
    <dgm:cxn modelId="{82553A69-8B49-46FF-8295-5C117E8DBE72}" type="presParOf" srcId="{32D28D17-7CD7-4F81-B13A-BFD77A6DD1B8}" destId="{F4CD66B3-9769-40BC-9348-F2F8437E911F}" srcOrd="4" destOrd="0" presId="urn:microsoft.com/office/officeart/2008/layout/SquareAccentList"/>
    <dgm:cxn modelId="{F5F7E704-391C-4040-9C0D-ED4B69BA1701}" type="presParOf" srcId="{F4CD66B3-9769-40BC-9348-F2F8437E911F}" destId="{3D50666A-C2B7-47F1-BB39-5A4BB09BBDD2}" srcOrd="0" destOrd="0" presId="urn:microsoft.com/office/officeart/2008/layout/SquareAccentList"/>
    <dgm:cxn modelId="{090F7F3E-B1F1-4771-9BA2-829FE0E1580C}" type="presParOf" srcId="{F4CD66B3-9769-40BC-9348-F2F8437E911F}" destId="{B26DC9B9-EE9B-4BD6-AADF-A39C9F334B28}" srcOrd="1" destOrd="0" presId="urn:microsoft.com/office/officeart/2008/layout/SquareAccentList"/>
    <dgm:cxn modelId="{2C956C18-2735-42DE-858D-0A6F13696B59}" type="presParOf" srcId="{A58173A9-A5E5-4AA6-A3D0-02C389D2064B}" destId="{7F5D1B13-E013-4018-AEB0-C45DE0B72B07}" srcOrd="2" destOrd="0" presId="urn:microsoft.com/office/officeart/2008/layout/SquareAccentList"/>
    <dgm:cxn modelId="{8917AE68-1167-4A98-A9EE-51B3CF3FFBD7}" type="presParOf" srcId="{7F5D1B13-E013-4018-AEB0-C45DE0B72B07}" destId="{4017A11A-EE14-4FF6-8152-4D800602D7FF}" srcOrd="0" destOrd="0" presId="urn:microsoft.com/office/officeart/2008/layout/SquareAccentList"/>
    <dgm:cxn modelId="{BEB2AD8C-EE66-4B5B-B289-67D5B4A4AD51}" type="presParOf" srcId="{4017A11A-EE14-4FF6-8152-4D800602D7FF}" destId="{7B9135D7-AAC2-4536-B228-493B858B2383}" srcOrd="0" destOrd="0" presId="urn:microsoft.com/office/officeart/2008/layout/SquareAccentList"/>
    <dgm:cxn modelId="{991F3202-3A09-41F2-AC56-18E978B05EF0}" type="presParOf" srcId="{4017A11A-EE14-4FF6-8152-4D800602D7FF}" destId="{2289FF95-B353-4EAD-B53D-9AFFF5FD4607}" srcOrd="1" destOrd="0" presId="urn:microsoft.com/office/officeart/2008/layout/SquareAccentList"/>
    <dgm:cxn modelId="{FB47283B-B19E-4828-A30D-B783EC102FE3}" type="presParOf" srcId="{4017A11A-EE14-4FF6-8152-4D800602D7FF}" destId="{89786608-CD24-4265-AFBB-73289FB234C6}" srcOrd="2" destOrd="0" presId="urn:microsoft.com/office/officeart/2008/layout/SquareAccentList"/>
    <dgm:cxn modelId="{9F87FD43-EAF5-402F-8508-38880E7AD1CF}" type="presParOf" srcId="{7F5D1B13-E013-4018-AEB0-C45DE0B72B07}" destId="{7769793C-E4C2-4808-8DD8-CA8C486B2F70}" srcOrd="1" destOrd="0" presId="urn:microsoft.com/office/officeart/2008/layout/SquareAccentList"/>
    <dgm:cxn modelId="{0B30CC2E-9B41-4701-8636-F09A35CFDBA2}" type="presParOf" srcId="{7769793C-E4C2-4808-8DD8-CA8C486B2F70}" destId="{7C892BE1-AEB8-4A87-AD0E-AD20CAF5AA20}" srcOrd="0" destOrd="0" presId="urn:microsoft.com/office/officeart/2008/layout/SquareAccentList"/>
    <dgm:cxn modelId="{B0E42A9F-8322-4B1F-AE78-D43FA750F7D2}" type="presParOf" srcId="{7C892BE1-AEB8-4A87-AD0E-AD20CAF5AA20}" destId="{CD347B40-8D6F-4E2C-B580-F06F71579007}" srcOrd="0" destOrd="0" presId="urn:microsoft.com/office/officeart/2008/layout/SquareAccentList"/>
    <dgm:cxn modelId="{ED1ACC38-75A9-4D9D-9ABB-40B297849DEB}" type="presParOf" srcId="{7C892BE1-AEB8-4A87-AD0E-AD20CAF5AA20}" destId="{DBE1A9B6-5F05-4D81-BABA-8B7125D76BC3}" srcOrd="1" destOrd="0" presId="urn:microsoft.com/office/officeart/2008/layout/SquareAccentList"/>
    <dgm:cxn modelId="{74A0C955-7E82-4909-8F73-36773A2C7C55}" type="presParOf" srcId="{7769793C-E4C2-4808-8DD8-CA8C486B2F70}" destId="{1B75C0DC-1DC7-4358-9D6B-56975C191953}" srcOrd="1" destOrd="0" presId="urn:microsoft.com/office/officeart/2008/layout/SquareAccentList"/>
    <dgm:cxn modelId="{D49DF221-AD2D-4CDF-91D1-A323338757A7}" type="presParOf" srcId="{1B75C0DC-1DC7-4358-9D6B-56975C191953}" destId="{BC2301DC-363F-4789-8886-E8EB23967590}" srcOrd="0" destOrd="0" presId="urn:microsoft.com/office/officeart/2008/layout/SquareAccentList"/>
    <dgm:cxn modelId="{76F6BBBA-9FFE-4135-BD31-8114A2D2F091}" type="presParOf" srcId="{1B75C0DC-1DC7-4358-9D6B-56975C191953}" destId="{DAABD3C5-41C6-4BF2-BDF0-8F01A52B972E}" srcOrd="1" destOrd="0" presId="urn:microsoft.com/office/officeart/2008/layout/SquareAccentList"/>
    <dgm:cxn modelId="{82AD925B-E8E3-4F6F-B4D5-F5129AA5A668}" type="presParOf" srcId="{7769793C-E4C2-4808-8DD8-CA8C486B2F70}" destId="{28063EFE-EED7-4EA3-B257-BE6010684FDD}" srcOrd="2" destOrd="0" presId="urn:microsoft.com/office/officeart/2008/layout/SquareAccentList"/>
    <dgm:cxn modelId="{F433A2D7-10B2-4403-BB4E-4DB553CA55E5}" type="presParOf" srcId="{28063EFE-EED7-4EA3-B257-BE6010684FDD}" destId="{7252FDC1-96A2-417D-A444-EC652553B0F3}" srcOrd="0" destOrd="0" presId="urn:microsoft.com/office/officeart/2008/layout/SquareAccentList"/>
    <dgm:cxn modelId="{BB69F70A-8B43-4867-85AF-D806A0F49DA1}" type="presParOf" srcId="{28063EFE-EED7-4EA3-B257-BE6010684FDD}" destId="{4A797FD9-0DE3-4FB6-AB9F-E4A078A7D6A1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256A724-BEEC-40F1-9CA2-C89F1B612B86}">
      <dsp:nvSpPr>
        <dsp:cNvPr id="0" name=""/>
        <dsp:cNvSpPr/>
      </dsp:nvSpPr>
      <dsp:spPr>
        <a:xfrm>
          <a:off x="2744" y="591520"/>
          <a:ext cx="2798855" cy="32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1D583D-A714-4ECD-BC31-46FD3A634750}">
      <dsp:nvSpPr>
        <dsp:cNvPr id="0" name=""/>
        <dsp:cNvSpPr/>
      </dsp:nvSpPr>
      <dsp:spPr>
        <a:xfrm>
          <a:off x="2744" y="715183"/>
          <a:ext cx="205614" cy="2056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5D1B34-11AE-438B-B91B-E9FFC03EBB7B}">
      <dsp:nvSpPr>
        <dsp:cNvPr id="0" name=""/>
        <dsp:cNvSpPr/>
      </dsp:nvSpPr>
      <dsp:spPr>
        <a:xfrm>
          <a:off x="0" y="0"/>
          <a:ext cx="2798855" cy="59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    读取用户资料</a:t>
          </a:r>
          <a:endParaRPr lang="zh-CN" altLang="en-US" sz="20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0" y="0"/>
        <a:ext cx="2798855" cy="591520"/>
      </dsp:txXfrm>
    </dsp:sp>
    <dsp:sp modelId="{20D22B9F-81F2-4E77-BE04-481267D539C5}">
      <dsp:nvSpPr>
        <dsp:cNvPr id="0" name=""/>
        <dsp:cNvSpPr/>
      </dsp:nvSpPr>
      <dsp:spPr>
        <a:xfrm>
          <a:off x="2744" y="119446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C00B2-FDA7-4AFB-9191-217E9AEB1EE8}">
      <dsp:nvSpPr>
        <dsp:cNvPr id="0" name=""/>
        <dsp:cNvSpPr/>
      </dsp:nvSpPr>
      <dsp:spPr>
        <a:xfrm>
          <a:off x="198663" y="105763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获取用户</a:t>
          </a:r>
          <a:r>
            <a:rPr lang="en-US" altLang="zh-CN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空间资料</a:t>
          </a:r>
          <a:endParaRPr lang="en-US" altLang="zh-CN" sz="1300" b="1" kern="1200" dirty="0" smtClean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8663" y="1057630"/>
        <a:ext cx="2602935" cy="479274"/>
      </dsp:txXfrm>
    </dsp:sp>
    <dsp:sp modelId="{6FE76C3F-B0E6-4E99-B3C5-CF6742DA24E8}">
      <dsp:nvSpPr>
        <dsp:cNvPr id="0" name=""/>
        <dsp:cNvSpPr/>
      </dsp:nvSpPr>
      <dsp:spPr>
        <a:xfrm>
          <a:off x="2744" y="1673738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C7BFD1-4C36-4D24-97E2-A05E6E47B623}">
      <dsp:nvSpPr>
        <dsp:cNvPr id="0" name=""/>
        <dsp:cNvSpPr/>
      </dsp:nvSpPr>
      <dsp:spPr>
        <a:xfrm>
          <a:off x="198663" y="1536905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获取用户微博资料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8663" y="1536905"/>
        <a:ext cx="2602935" cy="479274"/>
      </dsp:txXfrm>
    </dsp:sp>
    <dsp:sp modelId="{3AA700C2-F470-43C7-A1E0-39D76675BC34}">
      <dsp:nvSpPr>
        <dsp:cNvPr id="0" name=""/>
        <dsp:cNvSpPr/>
      </dsp:nvSpPr>
      <dsp:spPr>
        <a:xfrm>
          <a:off x="2744" y="215301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FCB68-C639-433C-8F4B-423893CE26B5}">
      <dsp:nvSpPr>
        <dsp:cNvPr id="0" name=""/>
        <dsp:cNvSpPr/>
      </dsp:nvSpPr>
      <dsp:spPr>
        <a:xfrm>
          <a:off x="198663" y="201618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用户是否空间粉丝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8663" y="2016180"/>
        <a:ext cx="2602935" cy="479274"/>
      </dsp:txXfrm>
    </dsp:sp>
    <dsp:sp modelId="{B48E9E8E-004B-4237-8DE7-11D5CC7CC2FE}">
      <dsp:nvSpPr>
        <dsp:cNvPr id="0" name=""/>
        <dsp:cNvSpPr/>
      </dsp:nvSpPr>
      <dsp:spPr>
        <a:xfrm>
          <a:off x="2744" y="2632288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AB6DD2-5E67-44B7-AB33-F7C9F350071F}">
      <dsp:nvSpPr>
        <dsp:cNvPr id="0" name=""/>
        <dsp:cNvSpPr/>
      </dsp:nvSpPr>
      <dsp:spPr>
        <a:xfrm>
          <a:off x="198663" y="2495455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用户是否收听官方微博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8663" y="2495455"/>
        <a:ext cx="2602935" cy="479274"/>
      </dsp:txXfrm>
    </dsp:sp>
    <dsp:sp modelId="{6D4FCA95-6C60-481F-92A8-FBD2580D8619}">
      <dsp:nvSpPr>
        <dsp:cNvPr id="0" name=""/>
        <dsp:cNvSpPr/>
      </dsp:nvSpPr>
      <dsp:spPr>
        <a:xfrm>
          <a:off x="2744" y="311156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873782-5563-4648-9167-67E86B882A74}">
      <dsp:nvSpPr>
        <dsp:cNvPr id="0" name=""/>
        <dsp:cNvSpPr/>
      </dsp:nvSpPr>
      <dsp:spPr>
        <a:xfrm>
          <a:off x="198663" y="297473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获取微博的转播</a:t>
          </a:r>
          <a:r>
            <a:rPr lang="en-US" altLang="zh-CN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评论列表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98663" y="2974730"/>
        <a:ext cx="2602935" cy="479274"/>
      </dsp:txXfrm>
    </dsp:sp>
    <dsp:sp modelId="{DA3B6329-A170-41B6-B2E3-09DF061A5EA2}">
      <dsp:nvSpPr>
        <dsp:cNvPr id="0" name=""/>
        <dsp:cNvSpPr/>
      </dsp:nvSpPr>
      <dsp:spPr>
        <a:xfrm>
          <a:off x="2941542" y="591520"/>
          <a:ext cx="2798855" cy="32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5686A1-8D4A-4F5B-9E34-8EBA6DFBBCBE}">
      <dsp:nvSpPr>
        <dsp:cNvPr id="0" name=""/>
        <dsp:cNvSpPr/>
      </dsp:nvSpPr>
      <dsp:spPr>
        <a:xfrm>
          <a:off x="2941542" y="715183"/>
          <a:ext cx="205614" cy="2056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39C16A-C625-4CAB-8171-5F214C2E0A28}">
      <dsp:nvSpPr>
        <dsp:cNvPr id="0" name=""/>
        <dsp:cNvSpPr/>
      </dsp:nvSpPr>
      <dsp:spPr>
        <a:xfrm>
          <a:off x="2941542" y="0"/>
          <a:ext cx="2798855" cy="59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rPr>
            <a:t>  </a:t>
          </a:r>
          <a:r>
            <a:rPr lang="zh-CN" altLang="en-US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一键分享到</a:t>
          </a:r>
          <a:r>
            <a:rPr lang="en-US" altLang="zh-CN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QQ</a:t>
          </a:r>
          <a:r>
            <a:rPr lang="zh-CN" altLang="en-US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空间</a:t>
          </a:r>
          <a:r>
            <a:rPr lang="en-US" altLang="zh-CN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微博</a:t>
          </a:r>
          <a:endParaRPr lang="zh-CN" altLang="en-US" sz="18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941542" y="0"/>
        <a:ext cx="2798855" cy="591520"/>
      </dsp:txXfrm>
    </dsp:sp>
    <dsp:sp modelId="{B6DE1A5C-7B94-4CC3-9871-DDE06A64B3B3}">
      <dsp:nvSpPr>
        <dsp:cNvPr id="0" name=""/>
        <dsp:cNvSpPr/>
      </dsp:nvSpPr>
      <dsp:spPr>
        <a:xfrm>
          <a:off x="2941542" y="119446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F9181-9DD6-45E4-AB9D-0B7650BB4EB6}">
      <dsp:nvSpPr>
        <dsp:cNvPr id="0" name=""/>
        <dsp:cNvSpPr/>
      </dsp:nvSpPr>
      <dsp:spPr>
        <a:xfrm>
          <a:off x="3137462" y="105763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同步分享到空间</a:t>
          </a:r>
          <a:r>
            <a:rPr lang="en-US" altLang="zh-CN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/</a:t>
          </a: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微博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37462" y="1057630"/>
        <a:ext cx="2602935" cy="479274"/>
      </dsp:txXfrm>
    </dsp:sp>
    <dsp:sp modelId="{04FF6F9A-2C8E-4123-ABAF-178F3481677E}">
      <dsp:nvSpPr>
        <dsp:cNvPr id="0" name=""/>
        <dsp:cNvSpPr/>
      </dsp:nvSpPr>
      <dsp:spPr>
        <a:xfrm>
          <a:off x="2941542" y="1673738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7F289-FD58-40D9-A9EF-BF05413D283B}">
      <dsp:nvSpPr>
        <dsp:cNvPr id="0" name=""/>
        <dsp:cNvSpPr/>
      </dsp:nvSpPr>
      <dsp:spPr>
        <a:xfrm>
          <a:off x="3137462" y="1536905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发表空间说说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37462" y="1536905"/>
        <a:ext cx="2602935" cy="479274"/>
      </dsp:txXfrm>
    </dsp:sp>
    <dsp:sp modelId="{63990A50-1578-443A-B325-3608F0EFB8A3}">
      <dsp:nvSpPr>
        <dsp:cNvPr id="0" name=""/>
        <dsp:cNvSpPr/>
      </dsp:nvSpPr>
      <dsp:spPr>
        <a:xfrm>
          <a:off x="2941542" y="215301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8EAEEC-5F36-4532-9634-71A6179429E3}">
      <dsp:nvSpPr>
        <dsp:cNvPr id="0" name=""/>
        <dsp:cNvSpPr/>
      </dsp:nvSpPr>
      <dsp:spPr>
        <a:xfrm>
          <a:off x="3137462" y="201618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分享到腾讯微博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37462" y="2016180"/>
        <a:ext cx="2602935" cy="479274"/>
      </dsp:txXfrm>
    </dsp:sp>
    <dsp:sp modelId="{7B0B6A04-DDCD-4490-9965-2A8B22B69187}">
      <dsp:nvSpPr>
        <dsp:cNvPr id="0" name=""/>
        <dsp:cNvSpPr/>
      </dsp:nvSpPr>
      <dsp:spPr>
        <a:xfrm>
          <a:off x="2941542" y="2632288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4570C-9D50-4EA0-9091-A06F99FD702A}">
      <dsp:nvSpPr>
        <dsp:cNvPr id="0" name=""/>
        <dsp:cNvSpPr/>
      </dsp:nvSpPr>
      <dsp:spPr>
        <a:xfrm>
          <a:off x="3137462" y="2495455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上传照片至空间相册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37462" y="2495455"/>
        <a:ext cx="2602935" cy="479274"/>
      </dsp:txXfrm>
    </dsp:sp>
    <dsp:sp modelId="{3D50666A-C2B7-47F1-BB39-5A4BB09BBDD2}">
      <dsp:nvSpPr>
        <dsp:cNvPr id="0" name=""/>
        <dsp:cNvSpPr/>
      </dsp:nvSpPr>
      <dsp:spPr>
        <a:xfrm>
          <a:off x="2941542" y="311156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6DC9B9-EE9B-4BD6-AADF-A39C9F334B28}">
      <dsp:nvSpPr>
        <dsp:cNvPr id="0" name=""/>
        <dsp:cNvSpPr/>
      </dsp:nvSpPr>
      <dsp:spPr>
        <a:xfrm>
          <a:off x="3137462" y="297473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创建空间相册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137462" y="2974730"/>
        <a:ext cx="2602935" cy="479274"/>
      </dsp:txXfrm>
    </dsp:sp>
    <dsp:sp modelId="{7B9135D7-AAC2-4536-B228-493B858B2383}">
      <dsp:nvSpPr>
        <dsp:cNvPr id="0" name=""/>
        <dsp:cNvSpPr/>
      </dsp:nvSpPr>
      <dsp:spPr>
        <a:xfrm>
          <a:off x="5880340" y="591520"/>
          <a:ext cx="2798855" cy="329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9FF95-B353-4EAD-B53D-9AFFF5FD4607}">
      <dsp:nvSpPr>
        <dsp:cNvPr id="0" name=""/>
        <dsp:cNvSpPr/>
      </dsp:nvSpPr>
      <dsp:spPr>
        <a:xfrm>
          <a:off x="5880340" y="715183"/>
          <a:ext cx="205614" cy="2056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86608-CD24-4265-AFBB-73289FB234C6}">
      <dsp:nvSpPr>
        <dsp:cNvPr id="0" name=""/>
        <dsp:cNvSpPr/>
      </dsp:nvSpPr>
      <dsp:spPr>
        <a:xfrm>
          <a:off x="5880340" y="0"/>
          <a:ext cx="2798855" cy="59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rPr>
            <a:t>       </a:t>
          </a:r>
          <a:r>
            <a:rPr lang="zh-CN" altLang="en-US" sz="18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获取好友关系链</a:t>
          </a:r>
          <a:endParaRPr lang="zh-CN" altLang="en-US" sz="18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5880340" y="0"/>
        <a:ext cx="2798855" cy="591520"/>
      </dsp:txXfrm>
    </dsp:sp>
    <dsp:sp modelId="{CD347B40-8D6F-4E2C-B580-F06F71579007}">
      <dsp:nvSpPr>
        <dsp:cNvPr id="0" name=""/>
        <dsp:cNvSpPr/>
      </dsp:nvSpPr>
      <dsp:spPr>
        <a:xfrm>
          <a:off x="5880340" y="119446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1A9B6-5F05-4D81-BABA-8B7125D76BC3}">
      <dsp:nvSpPr>
        <dsp:cNvPr id="0" name=""/>
        <dsp:cNvSpPr/>
      </dsp:nvSpPr>
      <dsp:spPr>
        <a:xfrm>
          <a:off x="6076260" y="105763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用户微博收听的人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076260" y="1057630"/>
        <a:ext cx="2602935" cy="479274"/>
      </dsp:txXfrm>
    </dsp:sp>
    <dsp:sp modelId="{BC2301DC-363F-4789-8886-E8EB23967590}">
      <dsp:nvSpPr>
        <dsp:cNvPr id="0" name=""/>
        <dsp:cNvSpPr/>
      </dsp:nvSpPr>
      <dsp:spPr>
        <a:xfrm>
          <a:off x="5880340" y="1673738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BD3C5-41C6-4BF2-BDF0-8F01A52B972E}">
      <dsp:nvSpPr>
        <dsp:cNvPr id="0" name=""/>
        <dsp:cNvSpPr/>
      </dsp:nvSpPr>
      <dsp:spPr>
        <a:xfrm>
          <a:off x="6076260" y="1536905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用户微博的粉丝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076260" y="1536905"/>
        <a:ext cx="2602935" cy="479274"/>
      </dsp:txXfrm>
    </dsp:sp>
    <dsp:sp modelId="{7252FDC1-96A2-417D-A444-EC652553B0F3}">
      <dsp:nvSpPr>
        <dsp:cNvPr id="0" name=""/>
        <dsp:cNvSpPr/>
      </dsp:nvSpPr>
      <dsp:spPr>
        <a:xfrm>
          <a:off x="5880340" y="2153013"/>
          <a:ext cx="205608" cy="2056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97FD9-0DE3-4FB6-AB9F-E4A078A7D6A1}">
      <dsp:nvSpPr>
        <dsp:cNvPr id="0" name=""/>
        <dsp:cNvSpPr/>
      </dsp:nvSpPr>
      <dsp:spPr>
        <a:xfrm>
          <a:off x="6076260" y="2016180"/>
          <a:ext cx="2602935" cy="479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300" b="1" i="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获取安装了移动应用的好友列表</a:t>
          </a:r>
          <a:endParaRPr lang="zh-CN" altLang="en-US" sz="1300" b="1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6076260" y="2016180"/>
        <a:ext cx="2602935" cy="479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3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2786B33-7D57-432C-A83F-3EB695194ABF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10244" name="备注占位符 4"/>
          <p:cNvSpPr>
            <a:spLocks noGrp="1" noRot="1" noChangeAspect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12700" cmpd="sng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245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46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714E9B5-CE0E-4F95-8642-C14210C1C3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52231" name="幻灯片图像占位符 7"/>
          <p:cNvSpPr>
            <a:spLocks noGrp="1" noRot="1" noChangeAspec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xmlns="" val="19377024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运营的最终目的 是为了获取用户和活跃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14E9B5-CE0E-4F95-8642-C14210C1C3EE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57269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0A7263-C31A-458A-8C4C-77E95BB3F345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B05ED-4855-4586-A440-61E03EC477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478C3E-8DBD-4050-85CB-4B3931A04381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87821-A6B2-4A08-B5E3-FA3F7911668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557912-F03A-4349-A1B2-250D31B6869F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212F94-4F76-425B-BB7B-C6E3BE3EE9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29073-BDFA-4471-A86E-F4A715F2DAD1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3CB0DF-E656-455A-A95C-EEFC0565F0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3D77B-428A-45EE-BFB1-75632C985916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94A29-5FBD-4E87-82C6-EAD9DDB830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57B3DC-5CD1-4D7A-930B-67EF686B358B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FDF3EE-BC97-497E-B088-715D91228B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8AF9B9-CA81-4207-8E1D-423F76CE9A41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FF9A33-3B00-4E69-AC8D-009CC19A3E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AFA2E7-7DED-4850-AF9F-E3DBA06AA48C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2E5552-887E-42B2-8932-2B7D42E50C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20707-B901-4706-AF52-9AA6BE5F53A3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B058C7-EE17-48C2-8955-3B1036EA76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710EFE-2CE1-4176-A425-CABFC446FC06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8EA56-5C93-455C-9221-9F104EE89B09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1F4AA8-143C-4620-BF10-E18469155ED4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C005FA-4C9B-4179-B230-98777DB2DFB9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7054D-F0FA-4AFA-A4A8-7F640DB4AC6B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A4F41-A5C5-4B1F-8755-6FE34ACD7B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E6A0EB-26E0-4EAF-B506-7B066F9E0BC8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8FA48-75E4-466E-9E80-68ADFB8868E5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C700B-CBEE-4B48-A758-A88B3A790E33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EC3F6-D491-4EB2-A2BC-676709B97857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336E6F-FC62-43BB-B02C-3F57F306F2E5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8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89F66-3C88-4587-8498-D6F211D9A52D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9E611D-AA21-4F81-BFFF-07FBDA9E87BB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4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1D43E9-F6F1-46ED-A7D5-1C233F4C0C88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D0B093-991A-4611-86C7-B1E3F3208E5E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3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D31D27-3AF1-4FC1-8808-8E7AAB4D6B8E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0AF8F-9885-40AD-80C0-C41CC649124B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3DB21-257F-42A1-932D-04523526893A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6D5C2F-4144-4E37-A2F6-04699606EFEA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16515D-4806-4FC1-9638-83354694C16F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A33E0-DD19-4BA4-867A-197EF19B1967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271B86-EE2D-4754-AAFF-A9AACD351546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D3E58-BF02-4D05-ADB3-7652CC52C130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5" name="Footer Placeholder 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392693-52BF-4F1F-B29C-B92558A434C7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276A61-B59B-4AD0-BD56-FEF610CA8653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06C192-C8D7-435F-AA4D-544D4F7524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4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7347A108-95EF-41CF-9AFA-C24B70A184A5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194D3D15-C381-4FEE-8DC4-4E6ACAB9B4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1031" name="Picture 10" descr="C:\Users\lisatxwang\Desktop\{9CE79A19-7524-4B3D-BC70-8BA46538B31A}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矩形 7"/>
          <p:cNvSpPr>
            <a:spLocks noChangeArrowheads="1"/>
          </p:cNvSpPr>
          <p:nvPr/>
        </p:nvSpPr>
        <p:spPr bwMode="auto">
          <a:xfrm>
            <a:off x="7072313" y="142875"/>
            <a:ext cx="1857375" cy="714375"/>
          </a:xfrm>
          <a:prstGeom prst="rect">
            <a:avLst/>
          </a:prstGeom>
          <a:solidFill>
            <a:srgbClr val="0060B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30" r:id="rId1"/>
    <p:sldLayoutId id="2147485931" r:id="rId2"/>
    <p:sldLayoutId id="2147485932" r:id="rId3"/>
    <p:sldLayoutId id="2147485933" r:id="rId4"/>
    <p:sldLayoutId id="2147485934" r:id="rId5"/>
    <p:sldLayoutId id="2147485935" r:id="rId6"/>
    <p:sldLayoutId id="2147485936" r:id="rId7"/>
    <p:sldLayoutId id="2147485937" r:id="rId8"/>
    <p:sldLayoutId id="2147485938" r:id="rId9"/>
    <p:sldLayoutId id="2147485939" r:id="rId10"/>
    <p:sldLayoutId id="21474859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5941" r:id="rId1"/>
    <p:sldLayoutId id="2147485942" r:id="rId2"/>
    <p:sldLayoutId id="2147485943" r:id="rId3"/>
    <p:sldLayoutId id="2147485944" r:id="rId4"/>
    <p:sldLayoutId id="2147485945" r:id="rId5"/>
    <p:sldLayoutId id="2147485946" r:id="rId6"/>
    <p:sldLayoutId id="2147485947" r:id="rId7"/>
    <p:sldLayoutId id="2147485948" r:id="rId8"/>
    <p:sldLayoutId id="2147485949" r:id="rId9"/>
    <p:sldLayoutId id="2147485950" r:id="rId10"/>
    <p:sldLayoutId id="2147485951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0" descr="C:\Users\lisatxwang\Desktop\{9CE79A19-7524-4B3D-BC70-8BA46538B31A}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矩形 7"/>
          <p:cNvSpPr>
            <a:spLocks noChangeArrowheads="1"/>
          </p:cNvSpPr>
          <p:nvPr/>
        </p:nvSpPr>
        <p:spPr bwMode="auto">
          <a:xfrm>
            <a:off x="7072313" y="142875"/>
            <a:ext cx="1857375" cy="714375"/>
          </a:xfrm>
          <a:prstGeom prst="rect">
            <a:avLst/>
          </a:prstGeom>
          <a:solidFill>
            <a:srgbClr val="0060B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52" name="矩形 8"/>
          <p:cNvSpPr>
            <a:spLocks noChangeArrowheads="1"/>
          </p:cNvSpPr>
          <p:nvPr/>
        </p:nvSpPr>
        <p:spPr bwMode="auto">
          <a:xfrm>
            <a:off x="0" y="0"/>
            <a:ext cx="9144000" cy="571500"/>
          </a:xfrm>
          <a:prstGeom prst="rect">
            <a:avLst/>
          </a:prstGeom>
          <a:solidFill>
            <a:srgbClr val="40404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2053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2054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52" r:id="rId1"/>
    <p:sldLayoutId id="2147485953" r:id="rId2"/>
    <p:sldLayoutId id="2147485954" r:id="rId3"/>
    <p:sldLayoutId id="2147485955" r:id="rId4"/>
    <p:sldLayoutId id="2147485956" r:id="rId5"/>
    <p:sldLayoutId id="2147485957" r:id="rId6"/>
    <p:sldLayoutId id="2147485958" r:id="rId7"/>
    <p:sldLayoutId id="2147485959" r:id="rId8"/>
    <p:sldLayoutId id="2147485960" r:id="rId9"/>
    <p:sldLayoutId id="2147485961" r:id="rId10"/>
    <p:sldLayoutId id="2147485962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0" descr="C:\Users\lisatxwang\Desktop\{9CE79A19-7524-4B3D-BC70-8BA46538B31A}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矩形 7"/>
          <p:cNvSpPr>
            <a:spLocks noChangeArrowheads="1"/>
          </p:cNvSpPr>
          <p:nvPr/>
        </p:nvSpPr>
        <p:spPr bwMode="auto">
          <a:xfrm>
            <a:off x="7072313" y="142875"/>
            <a:ext cx="1857375" cy="714375"/>
          </a:xfrm>
          <a:prstGeom prst="rect">
            <a:avLst/>
          </a:prstGeom>
          <a:solidFill>
            <a:srgbClr val="0060B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307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307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63" r:id="rId1"/>
    <p:sldLayoutId id="2147485964" r:id="rId2"/>
    <p:sldLayoutId id="2147485965" r:id="rId3"/>
    <p:sldLayoutId id="2147485966" r:id="rId4"/>
    <p:sldLayoutId id="2147485967" r:id="rId5"/>
    <p:sldLayoutId id="2147485968" r:id="rId6"/>
    <p:sldLayoutId id="2147485969" r:id="rId7"/>
    <p:sldLayoutId id="2147485970" r:id="rId8"/>
    <p:sldLayoutId id="2147485971" r:id="rId9"/>
    <p:sldLayoutId id="2147485972" r:id="rId10"/>
    <p:sldLayoutId id="214748597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10" descr="C:\Users\lisatxwang\Desktop\{9CE79A19-7524-4B3D-BC70-8BA46538B31A}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矩形 7"/>
          <p:cNvSpPr>
            <a:spLocks noChangeArrowheads="1"/>
          </p:cNvSpPr>
          <p:nvPr/>
        </p:nvSpPr>
        <p:spPr bwMode="auto">
          <a:xfrm>
            <a:off x="7072313" y="142875"/>
            <a:ext cx="1857375" cy="714375"/>
          </a:xfrm>
          <a:prstGeom prst="rect">
            <a:avLst/>
          </a:prstGeom>
          <a:solidFill>
            <a:srgbClr val="0060B7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100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4101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974" r:id="rId1"/>
    <p:sldLayoutId id="2147485975" r:id="rId2"/>
    <p:sldLayoutId id="2147485976" r:id="rId3"/>
    <p:sldLayoutId id="2147485977" r:id="rId4"/>
    <p:sldLayoutId id="2147485978" r:id="rId5"/>
    <p:sldLayoutId id="2147485979" r:id="rId6"/>
    <p:sldLayoutId id="2147485980" r:id="rId7"/>
    <p:sldLayoutId id="2147485981" r:id="rId8"/>
    <p:sldLayoutId id="2147485982" r:id="rId9"/>
    <p:sldLayoutId id="2147485983" r:id="rId10"/>
    <p:sldLayoutId id="214748598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13.QQ空间\PPT优化\相关图片\腾讯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39088" y="6634163"/>
            <a:ext cx="1079500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85" r:id="rId1"/>
    <p:sldLayoutId id="2147485986" r:id="rId2"/>
    <p:sldLayoutId id="2147485987" r:id="rId3"/>
    <p:sldLayoutId id="2147485988" r:id="rId4"/>
    <p:sldLayoutId id="2147485989" r:id="rId5"/>
    <p:sldLayoutId id="2147485990" r:id="rId6"/>
    <p:sldLayoutId id="2147485991" r:id="rId7"/>
    <p:sldLayoutId id="2147485992" r:id="rId8"/>
    <p:sldLayoutId id="2147485993" r:id="rId9"/>
    <p:sldLayoutId id="2147485994" r:id="rId10"/>
    <p:sldLayoutId id="2147485995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13.QQ空间\PPT优化\相关图片\腾讯Log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939088" y="6634163"/>
            <a:ext cx="1079500" cy="14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996" r:id="rId1"/>
    <p:sldLayoutId id="2147485997" r:id="rId2"/>
    <p:sldLayoutId id="2147485998" r:id="rId3"/>
    <p:sldLayoutId id="2147485999" r:id="rId4"/>
    <p:sldLayoutId id="2147486000" r:id="rId5"/>
    <p:sldLayoutId id="2147486001" r:id="rId6"/>
    <p:sldLayoutId id="2147486002" r:id="rId7"/>
    <p:sldLayoutId id="2147486003" r:id="rId8"/>
    <p:sldLayoutId id="2147486004" r:id="rId9"/>
    <p:sldLayoutId id="2147486005" r:id="rId10"/>
    <p:sldLayoutId id="2147486006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D9D7619-70B9-4931-88B6-6CB28568FF99}" type="datetimeFigureOut">
              <a:rPr lang="zh-CN" altLang="en-US"/>
              <a:pPr>
                <a:defRPr/>
              </a:pPr>
              <a:t>2013/5/9</a:t>
            </a:fld>
            <a:endParaRPr lang="zh-CN" altLang="en-US"/>
          </a:p>
        </p:txBody>
      </p:sp>
      <p:sp>
        <p:nvSpPr>
          <p:cNvPr id="9219" name="Footer Placeholder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0" name="Slide Number Placeholder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1206477-97DA-40F0-A971-120755F02A88}" type="slidenum">
              <a:rPr 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07" r:id="rId1"/>
    <p:sldLayoutId id="2147486008" r:id="rId2"/>
    <p:sldLayoutId id="2147486009" r:id="rId3"/>
    <p:sldLayoutId id="2147486010" r:id="rId4"/>
    <p:sldLayoutId id="2147486011" r:id="rId5"/>
    <p:sldLayoutId id="2147486012" r:id="rId6"/>
    <p:sldLayoutId id="2147486013" r:id="rId7"/>
    <p:sldLayoutId id="2147486014" r:id="rId8"/>
    <p:sldLayoutId id="2147486015" r:id="rId9"/>
    <p:sldLayoutId id="2147486016" r:id="rId10"/>
    <p:sldLayoutId id="2147486017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39.png"/><Relationship Id="rId2" Type="http://schemas.openxmlformats.org/officeDocument/2006/relationships/image" Target="../media/image34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Relationship Id="rId14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矩形 3"/>
          <p:cNvSpPr>
            <a:spLocks noChangeArrowheads="1"/>
          </p:cNvSpPr>
          <p:nvPr/>
        </p:nvSpPr>
        <p:spPr bwMode="auto">
          <a:xfrm>
            <a:off x="3175939" y="3861048"/>
            <a:ext cx="50684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腾讯即通应用部高级总监  吴奇胜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6"/>
          <p:cNvSpPr>
            <a:spLocks noChangeArrowheads="1"/>
          </p:cNvSpPr>
          <p:nvPr/>
        </p:nvSpPr>
        <p:spPr bwMode="auto">
          <a:xfrm>
            <a:off x="251520" y="2564904"/>
            <a:ext cx="9001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互联助力移动</a:t>
            </a:r>
            <a:r>
              <a:rPr lang="en-US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zh-CN" sz="4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突出重围</a:t>
            </a:r>
            <a:endParaRPr lang="zh-CN" altLang="en-US" sz="4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易新闻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36140" y="957379"/>
            <a:ext cx="1736060" cy="283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87143" y="956683"/>
            <a:ext cx="1717305" cy="282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964" y="971853"/>
            <a:ext cx="1767756" cy="28891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55469" y="960051"/>
            <a:ext cx="1756491" cy="2870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36899" y="3798959"/>
            <a:ext cx="4207309" cy="302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下箭头 21"/>
          <p:cNvSpPr/>
          <p:nvPr/>
        </p:nvSpPr>
        <p:spPr>
          <a:xfrm rot="16200000">
            <a:off x="1695909" y="2212579"/>
            <a:ext cx="720725" cy="84931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 rot="16200000">
            <a:off x="4097337" y="2212578"/>
            <a:ext cx="720725" cy="84931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>
            <a:off x="3094244" y="2993754"/>
            <a:ext cx="720725" cy="82579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下箭头 38"/>
          <p:cNvSpPr/>
          <p:nvPr/>
        </p:nvSpPr>
        <p:spPr>
          <a:xfrm rot="16200000">
            <a:off x="6084639" y="2059445"/>
            <a:ext cx="719138" cy="92551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圆角矩形标注 39"/>
          <p:cNvSpPr/>
          <p:nvPr/>
        </p:nvSpPr>
        <p:spPr>
          <a:xfrm>
            <a:off x="31799" y="4148117"/>
            <a:ext cx="2087563" cy="2328145"/>
          </a:xfrm>
          <a:prstGeom prst="wedgeRoundRectCallout">
            <a:avLst>
              <a:gd name="adj1" fmla="val 84829"/>
              <a:gd name="adj2" fmla="val 19984"/>
              <a:gd name="adj3" fmla="val 16667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从手机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/pc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发起的分享，产生的分享消息会同时在两个渠道展现，也可以同时在两个渠道获得回流；同时覆盖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好友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/QQ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群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讨论组三个渠道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15137" y="4005064"/>
            <a:ext cx="186132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下箭头 41"/>
          <p:cNvSpPr/>
          <p:nvPr/>
        </p:nvSpPr>
        <p:spPr>
          <a:xfrm>
            <a:off x="7465216" y="3371406"/>
            <a:ext cx="720725" cy="825793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3" name="圆角矩形 10"/>
          <p:cNvSpPr>
            <a:spLocks noChangeArrowheads="1"/>
          </p:cNvSpPr>
          <p:nvPr/>
        </p:nvSpPr>
        <p:spPr bwMode="auto">
          <a:xfrm>
            <a:off x="6756782" y="5080414"/>
            <a:ext cx="2063689" cy="1300914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2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移动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互联网时代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QQ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互联是开发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者首选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44"/>
          <p:cNvSpPr>
            <a:spLocks noChangeArrowheads="1"/>
          </p:cNvSpPr>
          <p:nvPr/>
        </p:nvSpPr>
        <p:spPr bwMode="auto">
          <a:xfrm>
            <a:off x="611560" y="836712"/>
            <a:ext cx="796354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目前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QQ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互联接入网站数共达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52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万家</a:t>
            </a:r>
            <a:endParaRPr lang="en-US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接入手机应用超过</a:t>
            </a:r>
            <a:r>
              <a:rPr lang="en-US" altLang="zh-CN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万个</a:t>
            </a:r>
            <a:endParaRPr lang="en-US" altLang="zh-CN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日均为合作方带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去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3500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PV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回流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1200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万</a:t>
            </a:r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UV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回流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   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移动</a:t>
            </a:r>
            <a:r>
              <a:rPr lang="zh-CN" altLang="en-US" sz="20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端日新增登录量达到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139W</a:t>
            </a:r>
            <a:endParaRPr lang="en-US" sz="20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2790034"/>
            <a:ext cx="3279915" cy="575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2420888"/>
            <a:ext cx="4124325" cy="482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圆角矩形 25"/>
          <p:cNvSpPr/>
          <p:nvPr/>
        </p:nvSpPr>
        <p:spPr bwMode="auto">
          <a:xfrm>
            <a:off x="611560" y="3429000"/>
            <a:ext cx="3279915" cy="79208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4788024" y="3429000"/>
            <a:ext cx="3782695" cy="792088"/>
          </a:xfrm>
          <a:prstGeom prst="roundRect">
            <a:avLst/>
          </a:prstGeom>
          <a:solidFill>
            <a:schemeClr val="accent1">
              <a:alpha val="0"/>
            </a:schemeClr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8154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矩形 5"/>
          <p:cNvSpPr>
            <a:spLocks noChangeArrowheads="1"/>
          </p:cNvSpPr>
          <p:nvPr/>
        </p:nvSpPr>
        <p:spPr bwMode="auto">
          <a:xfrm>
            <a:off x="2947988" y="1123950"/>
            <a:ext cx="7088187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r>
              <a:rPr lang="en-US" altLang="zh-CN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4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</a:t>
            </a:r>
          </a:p>
        </p:txBody>
      </p:sp>
      <p:sp>
        <p:nvSpPr>
          <p:cNvPr id="51206" name="矩形 5"/>
          <p:cNvSpPr>
            <a:spLocks noChangeArrowheads="1"/>
          </p:cNvSpPr>
          <p:nvPr/>
        </p:nvSpPr>
        <p:spPr bwMode="auto">
          <a:xfrm>
            <a:off x="79375" y="2487192"/>
            <a:ext cx="5356721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互联官网：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Connect.qq.com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讯微博：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@QQ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</a:t>
            </a:r>
            <a:endParaRPr 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群：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249586781</a:t>
            </a:r>
          </a:p>
        </p:txBody>
      </p:sp>
      <p:sp>
        <p:nvSpPr>
          <p:cNvPr id="51207" name="TextBox 7"/>
          <p:cNvSpPr txBox="1">
            <a:spLocks noChangeArrowheads="1"/>
          </p:cNvSpPr>
          <p:nvPr/>
        </p:nvSpPr>
        <p:spPr bwMode="auto">
          <a:xfrm rot="-572730">
            <a:off x="7138988" y="2643188"/>
            <a:ext cx="17748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4000" b="1">
                <a:solidFill>
                  <a:srgbClr val="FFC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走你！</a:t>
            </a:r>
          </a:p>
        </p:txBody>
      </p:sp>
      <p:pic>
        <p:nvPicPr>
          <p:cNvPr id="51208" name="Picture 4" descr="C:\Documents and Settings\violetliu\My Documents\Downloads\c0e25b60fb1885ae44c64a65ab01d5a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9338" y="2997200"/>
            <a:ext cx="2112962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联系我们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左右箭头 38"/>
          <p:cNvSpPr/>
          <p:nvPr/>
        </p:nvSpPr>
        <p:spPr>
          <a:xfrm>
            <a:off x="3275856" y="3169362"/>
            <a:ext cx="2258739" cy="576064"/>
          </a:xfrm>
          <a:prstGeom prst="leftRightArrow">
            <a:avLst/>
          </a:prstGeom>
        </p:spPr>
        <p:style>
          <a:lnRef idx="0">
            <a:schemeClr val="accent5">
              <a:shade val="90000"/>
              <a:hueOff val="24204"/>
              <a:satOff val="1087"/>
              <a:lumOff val="5235"/>
              <a:alphaOff val="0"/>
            </a:schemeClr>
          </a:lnRef>
          <a:fillRef idx="1">
            <a:schemeClr val="accent5">
              <a:shade val="90000"/>
              <a:hueOff val="24204"/>
              <a:satOff val="1087"/>
              <a:lumOff val="5235"/>
              <a:alphaOff val="0"/>
            </a:schemeClr>
          </a:fillRef>
          <a:effectRef idx="0">
            <a:schemeClr val="accent5">
              <a:shade val="90000"/>
              <a:hueOff val="24204"/>
              <a:satOff val="1087"/>
              <a:lumOff val="5235"/>
              <a:alphaOff val="0"/>
            </a:schemeClr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652120" y="1073146"/>
            <a:ext cx="3312369" cy="487613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23528" y="1090793"/>
            <a:ext cx="2858693" cy="485848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4540757" y="2551920"/>
            <a:ext cx="746377" cy="589048"/>
            <a:chOff x="3457808" y="3085"/>
            <a:chExt cx="1469926" cy="1469926"/>
          </a:xfrm>
        </p:grpSpPr>
        <p:sp>
          <p:nvSpPr>
            <p:cNvPr id="4" name="椭圆 3"/>
            <p:cNvSpPr/>
            <p:nvPr/>
          </p:nvSpPr>
          <p:spPr>
            <a:xfrm>
              <a:off x="3457808" y="3085"/>
              <a:ext cx="1469926" cy="14699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" name="椭圆 4"/>
            <p:cNvSpPr/>
            <p:nvPr/>
          </p:nvSpPr>
          <p:spPr>
            <a:xfrm>
              <a:off x="3673074" y="218351"/>
              <a:ext cx="1039394" cy="1039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kern="1200" dirty="0" smtClean="0">
                  <a:latin typeface="微软雅黑" pitchFamily="34" charset="-122"/>
                  <a:ea typeface="微软雅黑" pitchFamily="34" charset="-122"/>
                </a:rPr>
                <a:t>QQ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itchFamily="34" charset="-122"/>
                  <a:ea typeface="微软雅黑" pitchFamily="34" charset="-122"/>
                </a:rPr>
                <a:t>登录</a:t>
              </a:r>
              <a:endParaRPr lang="zh-CN" altLang="en-US" sz="18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68749" y="3789040"/>
            <a:ext cx="746377" cy="589048"/>
            <a:chOff x="7765346" y="-826514"/>
            <a:chExt cx="1469926" cy="1469926"/>
          </a:xfrm>
        </p:grpSpPr>
        <p:sp>
          <p:nvSpPr>
            <p:cNvPr id="7" name="椭圆 6"/>
            <p:cNvSpPr/>
            <p:nvPr/>
          </p:nvSpPr>
          <p:spPr>
            <a:xfrm>
              <a:off x="7765346" y="-826514"/>
              <a:ext cx="1469926" cy="14699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-13333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-13333"/>
              </a:schemeClr>
            </a:effectRef>
            <a:fontRef idx="minor">
              <a:schemeClr val="lt1"/>
            </a:fontRef>
          </p:style>
        </p:sp>
        <p:sp>
          <p:nvSpPr>
            <p:cNvPr id="8" name="椭圆 4"/>
            <p:cNvSpPr/>
            <p:nvPr/>
          </p:nvSpPr>
          <p:spPr>
            <a:xfrm>
              <a:off x="7919427" y="-611249"/>
              <a:ext cx="1039394" cy="103939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itchFamily="34" charset="-122"/>
                  <a:ea typeface="微软雅黑" pitchFamily="34" charset="-122"/>
                </a:rPr>
                <a:t>社交</a:t>
              </a:r>
              <a:endParaRPr lang="en-US" altLang="zh-CN" sz="1800" b="1" kern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itchFamily="34" charset="-122"/>
                  <a:ea typeface="微软雅黑" pitchFamily="34" charset="-122"/>
                </a:rPr>
                <a:t>组件</a:t>
              </a:r>
              <a:endParaRPr lang="zh-CN" altLang="en-US" sz="18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316621" y="2507618"/>
            <a:ext cx="802511" cy="633350"/>
            <a:chOff x="2101766" y="4006614"/>
            <a:chExt cx="1580478" cy="1580478"/>
          </a:xfrm>
        </p:grpSpPr>
        <p:sp>
          <p:nvSpPr>
            <p:cNvPr id="10" name="椭圆 9"/>
            <p:cNvSpPr/>
            <p:nvPr/>
          </p:nvSpPr>
          <p:spPr>
            <a:xfrm>
              <a:off x="2101766" y="4006614"/>
              <a:ext cx="1580478" cy="1580478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-3000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-30000"/>
              </a:schemeClr>
            </a:effectRef>
            <a:fontRef idx="minor">
              <a:schemeClr val="lt1"/>
            </a:fontRef>
          </p:style>
        </p:sp>
        <p:sp>
          <p:nvSpPr>
            <p:cNvPr id="11" name="椭圆 4"/>
            <p:cNvSpPr/>
            <p:nvPr/>
          </p:nvSpPr>
          <p:spPr>
            <a:xfrm>
              <a:off x="2333222" y="4238070"/>
              <a:ext cx="1117566" cy="111756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1800" b="1" kern="1200" dirty="0" smtClean="0">
                  <a:latin typeface="微软雅黑" pitchFamily="34" charset="-122"/>
                  <a:ea typeface="微软雅黑" pitchFamily="34" charset="-122"/>
                </a:rPr>
                <a:t>API</a:t>
              </a:r>
              <a:endParaRPr lang="zh-CN" altLang="en-US" sz="18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316621" y="3789040"/>
            <a:ext cx="746377" cy="589048"/>
            <a:chOff x="1676279" y="1031651"/>
            <a:chExt cx="1469926" cy="1469926"/>
          </a:xfrm>
        </p:grpSpPr>
        <p:sp>
          <p:nvSpPr>
            <p:cNvPr id="13" name="椭圆 12"/>
            <p:cNvSpPr/>
            <p:nvPr/>
          </p:nvSpPr>
          <p:spPr>
            <a:xfrm>
              <a:off x="1676279" y="1031651"/>
              <a:ext cx="1469926" cy="1469926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fillRef>
            <a:effectRef idx="0">
              <a:schemeClr val="accent5">
                <a:alpha val="90000"/>
                <a:hueOff val="0"/>
                <a:satOff val="0"/>
                <a:lumOff val="0"/>
                <a:alphaOff val="-40000"/>
              </a:schemeClr>
            </a:effectRef>
            <a:fontRef idx="minor">
              <a:schemeClr val="lt1"/>
            </a:fontRef>
          </p:style>
        </p:sp>
        <p:sp>
          <p:nvSpPr>
            <p:cNvPr id="14" name="椭圆 4"/>
            <p:cNvSpPr/>
            <p:nvPr/>
          </p:nvSpPr>
          <p:spPr>
            <a:xfrm>
              <a:off x="1891545" y="1246917"/>
              <a:ext cx="1039394" cy="10393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22860" rIns="2286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itchFamily="34" charset="-122"/>
                  <a:ea typeface="微软雅黑" pitchFamily="34" charset="-122"/>
                </a:rPr>
                <a:t>数据</a:t>
              </a:r>
              <a:endParaRPr lang="en-US" altLang="zh-CN" sz="1800" b="1" kern="1200" dirty="0" smtClean="0">
                <a:latin typeface="微软雅黑" pitchFamily="34" charset="-122"/>
                <a:ea typeface="微软雅黑" pitchFamily="34" charset="-122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1800" b="1" kern="1200" dirty="0" smtClean="0">
                  <a:latin typeface="微软雅黑" pitchFamily="34" charset="-122"/>
                  <a:ea typeface="微软雅黑" pitchFamily="34" charset="-122"/>
                </a:rPr>
                <a:t>分析</a:t>
              </a:r>
              <a:endParaRPr lang="zh-CN" altLang="en-US" sz="18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Picture 3" descr="C:\Users\irisxiong\Desktop\QQ企鹅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5144" y="2147069"/>
            <a:ext cx="711200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" descr="C:\Users\irisxiong\Desktop\{4E2978FE-CA83-49E6-91F0-CF8D8CE16027}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6511" y="2132856"/>
            <a:ext cx="742950" cy="74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 descr="C:\Users\irisxiong\Desktop\QQ互联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4695" y="3038153"/>
            <a:ext cx="881062" cy="75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圆角矩形 27"/>
          <p:cNvSpPr/>
          <p:nvPr/>
        </p:nvSpPr>
        <p:spPr>
          <a:xfrm>
            <a:off x="505758" y="5085432"/>
            <a:ext cx="2410058" cy="431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完善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帐号</a:t>
            </a:r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体系</a:t>
            </a:r>
            <a:endParaRPr lang="zh-CN" altLang="en-US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523453" y="3538339"/>
            <a:ext cx="2392363" cy="431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最大的社交分享平台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523453" y="4293344"/>
            <a:ext cx="2392363" cy="4318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强大的用户关系网</a:t>
            </a:r>
          </a:p>
        </p:txBody>
      </p:sp>
      <p:sp>
        <p:nvSpPr>
          <p:cNvPr id="32" name="标题 1"/>
          <p:cNvSpPr txBox="1">
            <a:spLocks/>
          </p:cNvSpPr>
          <p:nvPr/>
        </p:nvSpPr>
        <p:spPr bwMode="auto">
          <a:xfrm>
            <a:off x="323528" y="116632"/>
            <a:ext cx="770485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互联：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腾讯核心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能力开放平台</a:t>
            </a:r>
          </a:p>
        </p:txBody>
      </p:sp>
      <p:sp>
        <p:nvSpPr>
          <p:cNvPr id="34" name="矩形 33"/>
          <p:cNvSpPr/>
          <p:nvPr/>
        </p:nvSpPr>
        <p:spPr>
          <a:xfrm>
            <a:off x="971600" y="1196752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核心能力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开放</a:t>
            </a:r>
            <a:endParaRPr lang="zh-CN" altLang="en-US" sz="2400" dirty="0"/>
          </a:p>
        </p:txBody>
      </p:sp>
      <p:sp>
        <p:nvSpPr>
          <p:cNvPr id="35" name="矩形 34"/>
          <p:cNvSpPr/>
          <p:nvPr/>
        </p:nvSpPr>
        <p:spPr>
          <a:xfrm>
            <a:off x="5652120" y="1124744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合作伙伴</a:t>
            </a:r>
            <a:endParaRPr lang="en-US" altLang="zh-CN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用户获取、平添活跃</a:t>
            </a:r>
            <a:endParaRPr lang="zh-CN" altLang="en-US" sz="2400" dirty="0"/>
          </a:p>
        </p:txBody>
      </p:sp>
      <p:sp>
        <p:nvSpPr>
          <p:cNvPr id="36" name="矩形 35"/>
          <p:cNvSpPr/>
          <p:nvPr/>
        </p:nvSpPr>
        <p:spPr>
          <a:xfrm>
            <a:off x="6156176" y="1907540"/>
            <a:ext cx="2376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</a:t>
            </a:r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6073345" y="448145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移动应用</a:t>
            </a:r>
          </a:p>
        </p:txBody>
      </p:sp>
      <p:sp>
        <p:nvSpPr>
          <p:cNvPr id="38" name="矩形 37"/>
          <p:cNvSpPr/>
          <p:nvPr/>
        </p:nvSpPr>
        <p:spPr>
          <a:xfrm>
            <a:off x="6158290" y="3253626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媒体</a:t>
            </a:r>
            <a:endParaRPr lang="zh-CN" altLang="en-US" dirty="0"/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88168" y="4850786"/>
            <a:ext cx="988288" cy="953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图片 19" descr="唱吧logo.png"/>
          <p:cNvPicPr>
            <a:picLocks noGrp="1" noChangeAspect="1"/>
          </p:cNvPicPr>
          <p:nvPr isPhoto="1"/>
        </p:nvPicPr>
        <p:blipFill>
          <a:blip r:embed="rId6" cstate="print"/>
          <a:srcRect r="56754"/>
          <a:stretch>
            <a:fillRect/>
          </a:stretch>
        </p:blipFill>
        <p:spPr bwMode="auto">
          <a:xfrm>
            <a:off x="6156176" y="4789500"/>
            <a:ext cx="1087772" cy="108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07518" y="3573016"/>
            <a:ext cx="968937" cy="9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1417" y="3695321"/>
            <a:ext cx="990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88155" y="2370587"/>
            <a:ext cx="1088299" cy="909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13767" y="2385756"/>
            <a:ext cx="950521" cy="907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6625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513" y="3248025"/>
            <a:ext cx="1328737" cy="90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513" y="4308475"/>
            <a:ext cx="1366837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3213" y="5470525"/>
            <a:ext cx="133985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3495" y="1223789"/>
            <a:ext cx="4363355" cy="38884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8288" y="1277938"/>
            <a:ext cx="4303712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矩形 29"/>
          <p:cNvSpPr/>
          <p:nvPr/>
        </p:nvSpPr>
        <p:spPr bwMode="auto">
          <a:xfrm>
            <a:off x="5864225" y="1179513"/>
            <a:ext cx="3111500" cy="457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用户点击分享后，跳转分享页</a:t>
            </a:r>
          </a:p>
        </p:txBody>
      </p:sp>
      <p:sp>
        <p:nvSpPr>
          <p:cNvPr id="31" name="矩形 30"/>
          <p:cNvSpPr/>
          <p:nvPr/>
        </p:nvSpPr>
        <p:spPr bwMode="auto">
          <a:xfrm>
            <a:off x="5165725" y="3286125"/>
            <a:ext cx="3101975" cy="3286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分享语，第三方网站传入，最多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120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字</a:t>
            </a:r>
          </a:p>
        </p:txBody>
      </p:sp>
      <p:sp>
        <p:nvSpPr>
          <p:cNvPr id="32" name="矩形 31"/>
          <p:cNvSpPr/>
          <p:nvPr/>
        </p:nvSpPr>
        <p:spPr bwMode="auto">
          <a:xfrm>
            <a:off x="6926263" y="2424113"/>
            <a:ext cx="2051050" cy="4048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配图、标题、描述，互联自动抓取</a:t>
            </a:r>
          </a:p>
        </p:txBody>
      </p:sp>
      <p:sp>
        <p:nvSpPr>
          <p:cNvPr id="33" name="矩形 32"/>
          <p:cNvSpPr/>
          <p:nvPr/>
        </p:nvSpPr>
        <p:spPr bwMode="auto">
          <a:xfrm>
            <a:off x="6197600" y="4329113"/>
            <a:ext cx="2070100" cy="3905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支持分享给好友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群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讨论组，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最多分享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个对象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874838" y="3195638"/>
            <a:ext cx="2087562" cy="95408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通讯组件：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沟通就一“点”距离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支持未加好友发起临时会话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74838" y="4292600"/>
            <a:ext cx="2087562" cy="954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赞组件：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点击赞后，用户好友在空间可见一条带有该网页链接的动态。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8288" y="2330450"/>
            <a:ext cx="4303712" cy="7381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分享组件：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支持定向分享到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好友，分享内容直接发布到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空间</a:t>
            </a:r>
            <a:r>
              <a:rPr lang="en-US" altLang="zh-CN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腾讯微博平台；提升内容曝光量和网站流量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81188" y="5448300"/>
            <a:ext cx="2085975" cy="95408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l"/>
              <a:defRPr/>
            </a:pPr>
            <a:r>
              <a:rPr lang="zh-CN" altLang="en-US" sz="14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关注组件：</a:t>
            </a:r>
            <a:endParaRPr lang="en-US" altLang="zh-CN" sz="14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一键成为官方空间粉丝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4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提升用户对网站的黏度</a:t>
            </a: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endParaRPr lang="en-US" altLang="zh-CN" sz="1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8" name="Picture 7" descr="C:\Users\yugiwang\Documents\Tencent Files\1123944850\Image\MB71VDER~TLC{7BQAIP]UTA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84750" y="5049838"/>
            <a:ext cx="2247900" cy="79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" name="矩形 38"/>
          <p:cNvSpPr/>
          <p:nvPr/>
        </p:nvSpPr>
        <p:spPr bwMode="auto">
          <a:xfrm>
            <a:off x="6924675" y="5383213"/>
            <a:ext cx="2051050" cy="9286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定向到好友的分享以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消息形式，触发被分享者的闪烁提醒</a:t>
            </a:r>
          </a:p>
        </p:txBody>
      </p:sp>
      <p:sp>
        <p:nvSpPr>
          <p:cNvPr id="40" name="标题 1"/>
          <p:cNvSpPr txBox="1">
            <a:spLocks/>
          </p:cNvSpPr>
          <p:nvPr/>
        </p:nvSpPr>
        <p:spPr bwMode="auto">
          <a:xfrm>
            <a:off x="323528" y="116632"/>
            <a:ext cx="770485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标题 1"/>
          <p:cNvSpPr txBox="1">
            <a:spLocks/>
          </p:cNvSpPr>
          <p:nvPr/>
        </p:nvSpPr>
        <p:spPr bwMode="auto">
          <a:xfrm>
            <a:off x="323528" y="116632"/>
            <a:ext cx="820891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分享、赞、关注等</a:t>
            </a:r>
          </a:p>
        </p:txBody>
      </p:sp>
    </p:spTree>
    <p:extLst>
      <p:ext uri="{BB962C8B-B14F-4D97-AF65-F5344CB8AC3E}">
        <p14:creationId xmlns:p14="http://schemas.microsoft.com/office/powerpoint/2010/main" xmlns="" val="3943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" y="1484784"/>
            <a:ext cx="2363788" cy="9217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4375" y="1484784"/>
            <a:ext cx="2365375" cy="9286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16663" y="1484784"/>
            <a:ext cx="2365375" cy="9357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770485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互联移动组件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——SSO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登录</a:t>
            </a:r>
          </a:p>
        </p:txBody>
      </p:sp>
      <p:pic>
        <p:nvPicPr>
          <p:cNvPr id="3" name="Picture 17" descr="C:\Documents and Settings\violetliu\My Documents\微云相册\175976127\相册\2012112817272315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1375" y="2132856"/>
            <a:ext cx="2111375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15" descr="C:\Documents and Settings\violetliu\My Documents\微云相册\175976127\相册\201211281727239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43663" y="2158778"/>
            <a:ext cx="2111375" cy="3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圆角矩形 4"/>
          <p:cNvSpPr/>
          <p:nvPr/>
        </p:nvSpPr>
        <p:spPr>
          <a:xfrm>
            <a:off x="3465513" y="2986235"/>
            <a:ext cx="1943100" cy="20875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443663" y="3070373"/>
            <a:ext cx="1368425" cy="4318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下箭头 12"/>
          <p:cNvSpPr>
            <a:spLocks noChangeArrowheads="1"/>
          </p:cNvSpPr>
          <p:nvPr/>
        </p:nvSpPr>
        <p:spPr bwMode="auto">
          <a:xfrm rot="-5400000">
            <a:off x="2775744" y="3055144"/>
            <a:ext cx="384175" cy="557213"/>
          </a:xfrm>
          <a:prstGeom prst="downArrow">
            <a:avLst>
              <a:gd name="adj1" fmla="val 50000"/>
              <a:gd name="adj2" fmla="val 50073"/>
            </a:avLst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sp>
        <p:nvSpPr>
          <p:cNvPr id="8" name="下箭头 13"/>
          <p:cNvSpPr>
            <a:spLocks noChangeArrowheads="1"/>
          </p:cNvSpPr>
          <p:nvPr/>
        </p:nvSpPr>
        <p:spPr bwMode="auto">
          <a:xfrm rot="-5400000">
            <a:off x="5776912" y="3114676"/>
            <a:ext cx="385763" cy="557212"/>
          </a:xfrm>
          <a:prstGeom prst="downArrow">
            <a:avLst>
              <a:gd name="adj1" fmla="val 50000"/>
              <a:gd name="adj2" fmla="val 49867"/>
            </a:avLst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1625" y="2083358"/>
            <a:ext cx="2105025" cy="3289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圆角矩形 9"/>
          <p:cNvSpPr/>
          <p:nvPr/>
        </p:nvSpPr>
        <p:spPr>
          <a:xfrm>
            <a:off x="301625" y="3788395"/>
            <a:ext cx="544513" cy="720725"/>
          </a:xfrm>
          <a:prstGeom prst="roundRect">
            <a:avLst>
              <a:gd name="adj" fmla="val 1913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1686" y="6093296"/>
            <a:ext cx="8964488" cy="76470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>
              <a:defRPr/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    可选择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HTML5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网页登录或拉起手机</a:t>
            </a:r>
            <a:r>
              <a:rPr lang="en-US" altLang="zh-CN" sz="2000" b="1" dirty="0" err="1" smtClean="0">
                <a:latin typeface="微软雅黑" pitchFamily="34" charset="-122"/>
                <a:ea typeface="微软雅黑" pitchFamily="34" charset="-122"/>
              </a:rPr>
              <a:t>Qzone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客户端进行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SSO</a:t>
            </a:r>
            <a:r>
              <a:rPr lang="zh-CN" altLang="en-US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登录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，    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比非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SSO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登录流失率减少</a:t>
            </a:r>
            <a:r>
              <a:rPr lang="en-US" altLang="zh-CN" sz="20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20%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以上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4"/>
          <p:cNvSpPr txBox="1"/>
          <p:nvPr/>
        </p:nvSpPr>
        <p:spPr>
          <a:xfrm>
            <a:off x="301625" y="908720"/>
            <a:ext cx="2088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无需注册</a:t>
            </a:r>
            <a:endParaRPr kumimoji="1" lang="zh-CN" altLang="en-US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15"/>
          <p:cNvSpPr txBox="1"/>
          <p:nvPr/>
        </p:nvSpPr>
        <p:spPr>
          <a:xfrm>
            <a:off x="2862630" y="944021"/>
            <a:ext cx="56924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降低用户登录</a:t>
            </a:r>
            <a:r>
              <a:rPr kumimoji="1"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门槛，提升新用户转化率</a:t>
            </a:r>
          </a:p>
          <a:p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右箭头 13"/>
          <p:cNvSpPr/>
          <p:nvPr/>
        </p:nvSpPr>
        <p:spPr>
          <a:xfrm>
            <a:off x="1974418" y="908720"/>
            <a:ext cx="638392" cy="520588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346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109" y="3995259"/>
            <a:ext cx="1290571" cy="4506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互联移动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en-US" altLang="zh-CN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分享（手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Q/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</a:t>
            </a:r>
            <a:r>
              <a:rPr lang="en-US" altLang="zh-CN" sz="3600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Qzone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pic>
        <p:nvPicPr>
          <p:cNvPr id="18" name="Picture 14" descr="C:\Documents and Settings\violetliu\My Documents\微云相册\175976127\相册\2012112818053672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0629" y="1007799"/>
            <a:ext cx="1440160" cy="2184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5" descr="C:\Documents and Settings\violetliu\My Documents\微云相册\175976127\相册\201211281805371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6578" y="1032627"/>
            <a:ext cx="1440953" cy="2159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下箭头 12"/>
          <p:cNvSpPr>
            <a:spLocks noChangeArrowheads="1"/>
          </p:cNvSpPr>
          <p:nvPr/>
        </p:nvSpPr>
        <p:spPr bwMode="auto">
          <a:xfrm rot="-5400000">
            <a:off x="2092021" y="1611661"/>
            <a:ext cx="484188" cy="5873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7595" y="4004537"/>
            <a:ext cx="1406102" cy="2109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34003" y="4004538"/>
            <a:ext cx="1406101" cy="2109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671069" y="3995259"/>
            <a:ext cx="1406102" cy="2109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1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83037" y="1017537"/>
            <a:ext cx="2509443" cy="217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6" name="组合 25"/>
          <p:cNvGrpSpPr/>
          <p:nvPr/>
        </p:nvGrpSpPr>
        <p:grpSpPr>
          <a:xfrm>
            <a:off x="428259" y="1011125"/>
            <a:ext cx="1290571" cy="4506107"/>
            <a:chOff x="263525" y="922338"/>
            <a:chExt cx="2363788" cy="9502775"/>
          </a:xfrm>
        </p:grpSpPr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63525" y="922338"/>
              <a:ext cx="2363788" cy="950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90525" y="1700213"/>
              <a:ext cx="2095500" cy="3143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圆角矩形 29"/>
            <p:cNvSpPr/>
            <p:nvPr/>
          </p:nvSpPr>
          <p:spPr>
            <a:xfrm>
              <a:off x="376238" y="3284538"/>
              <a:ext cx="2136775" cy="39687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1" name="下箭头 12"/>
          <p:cNvSpPr>
            <a:spLocks noChangeArrowheads="1"/>
          </p:cNvSpPr>
          <p:nvPr/>
        </p:nvSpPr>
        <p:spPr bwMode="auto">
          <a:xfrm rot="-5400000">
            <a:off x="2020012" y="4765445"/>
            <a:ext cx="484188" cy="587338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79646"/>
          </a:solidFill>
          <a:ln w="38100">
            <a:solidFill>
              <a:schemeClr val="bg1"/>
            </a:solidFill>
            <a:miter lim="800000"/>
            <a:headEnd/>
            <a:tailEnd/>
          </a:ln>
          <a:effectLst>
            <a:outerShdw dist="20000" dir="5400000" algn="ctr" rotWithShape="0">
              <a:srgbClr val="000000">
                <a:alpha val="37000"/>
              </a:srgbClr>
            </a:outerShdw>
          </a:effectLst>
        </p:spPr>
        <p:txBody>
          <a:bodyPr/>
          <a:lstStyle/>
          <a:p>
            <a:endParaRPr lang="zh-CN" altLang="en-US">
              <a:latin typeface="Calibri" pitchFamily="34" charset="0"/>
            </a:endParaRPr>
          </a:p>
        </p:txBody>
      </p:sp>
      <p:pic>
        <p:nvPicPr>
          <p:cNvPr id="46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15" y="4362110"/>
            <a:ext cx="1165325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42145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互联移动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—API</a:t>
            </a:r>
            <a:endParaRPr lang="zh-CN" altLang="en-US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pPr>
              <a:defRPr/>
            </a:pPr>
            <a:fld id="{D05730C8-494A-4A04-84FF-F64B21D1E2B6}" type="datetime1">
              <a:rPr lang="zh-CN" altLang="en-US" smtClean="0">
                <a:solidFill>
                  <a:schemeClr val="tx1"/>
                </a:solidFill>
              </a:rPr>
              <a:pPr>
                <a:defRPr/>
              </a:pPr>
              <a:t>2013/5/9</a:t>
            </a:fld>
            <a:endParaRPr lang="zh-CN" altLang="en-US" sz="1800">
              <a:solidFill>
                <a:schemeClr val="tx1"/>
              </a:solidFill>
              <a:ea typeface="+mn-ea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250825" y="4365625"/>
            <a:ext cx="8723313" cy="2085975"/>
          </a:xfrm>
          <a:prstGeom prst="roundRect">
            <a:avLst>
              <a:gd name="adj" fmla="val 11221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50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091431" y="6057092"/>
            <a:ext cx="400089" cy="394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60432" y="6057092"/>
            <a:ext cx="394755" cy="394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xmlns="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2" name="组合 40"/>
          <p:cNvGrpSpPr>
            <a:grpSpLocks/>
          </p:cNvGrpSpPr>
          <p:nvPr/>
        </p:nvGrpSpPr>
        <p:grpSpPr bwMode="auto">
          <a:xfrm>
            <a:off x="31750" y="836613"/>
            <a:ext cx="9199563" cy="4086225"/>
            <a:chOff x="-183065" y="1268760"/>
            <a:chExt cx="9003537" cy="5472608"/>
          </a:xfrm>
        </p:grpSpPr>
        <p:graphicFrame>
          <p:nvGraphicFramePr>
            <p:cNvPr id="53" name="图示 52"/>
            <p:cNvGraphicFramePr/>
            <p:nvPr>
              <p:extLst>
                <p:ext uri="{D42A27DB-BD31-4B8C-83A1-F6EECF244321}">
                  <p14:modId xmlns:p14="http://schemas.microsoft.com/office/powerpoint/2010/main" xmlns="" val="47454022"/>
                </p:ext>
              </p:extLst>
            </p:nvPr>
          </p:nvGraphicFramePr>
          <p:xfrm>
            <a:off x="323528" y="1268760"/>
            <a:ext cx="8496944" cy="547260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9223" y="1581266"/>
              <a:ext cx="746571" cy="1037677"/>
            </a:xfrm>
            <a:prstGeom prst="ellipse">
              <a:avLst/>
            </a:prstGeom>
            <a:ln w="9525" cmpd="sng">
              <a:noFill/>
              <a:miter lim="800000"/>
              <a:headEnd/>
              <a:tailEnd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5" name="Picture 8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788" y="1682708"/>
              <a:ext cx="755468" cy="1008111"/>
            </a:xfrm>
            <a:prstGeom prst="ellipse">
              <a:avLst/>
            </a:prstGeom>
            <a:ln w="9525" cmpd="sng">
              <a:solidFill>
                <a:schemeClr val="bg1">
                  <a:lumMod val="95000"/>
                </a:schemeClr>
              </a:solidFill>
              <a:miter lim="800000"/>
              <a:headEnd/>
              <a:tailEnd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6" name="Picture 9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83065" y="1508912"/>
              <a:ext cx="778867" cy="1085465"/>
            </a:xfrm>
            <a:prstGeom prst="ellipse">
              <a:avLst/>
            </a:prstGeom>
            <a:ln w="9525" cmpd="sng">
              <a:noFill/>
              <a:miter lim="800000"/>
              <a:headEnd/>
              <a:tailEnd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</p:grpSp>
      <p:pic>
        <p:nvPicPr>
          <p:cNvPr id="57" name="Picture 5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439988" y="4437063"/>
            <a:ext cx="1497012" cy="139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8" name="TextBox 43"/>
          <p:cNvSpPr txBox="1">
            <a:spLocks noChangeArrowheads="1"/>
          </p:cNvSpPr>
          <p:nvPr/>
        </p:nvSpPr>
        <p:spPr bwMode="auto">
          <a:xfrm>
            <a:off x="744538" y="1433513"/>
            <a:ext cx="22463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无需注册 了解用户</a:t>
            </a:r>
          </a:p>
        </p:txBody>
      </p:sp>
      <p:sp>
        <p:nvSpPr>
          <p:cNvPr id="59" name="TextBox 55"/>
          <p:cNvSpPr txBox="1">
            <a:spLocks noChangeArrowheads="1"/>
          </p:cNvSpPr>
          <p:nvPr/>
        </p:nvSpPr>
        <p:spPr bwMode="auto">
          <a:xfrm>
            <a:off x="3692525" y="1433513"/>
            <a:ext cx="224472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社交分享  直通平台</a:t>
            </a:r>
          </a:p>
        </p:txBody>
      </p:sp>
      <p:sp>
        <p:nvSpPr>
          <p:cNvPr id="60" name="TextBox 56"/>
          <p:cNvSpPr txBox="1">
            <a:spLocks noChangeArrowheads="1"/>
          </p:cNvSpPr>
          <p:nvPr/>
        </p:nvSpPr>
        <p:spPr bwMode="auto">
          <a:xfrm>
            <a:off x="6961188" y="1433513"/>
            <a:ext cx="2182812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latin typeface="微软雅黑" pitchFamily="34" charset="-122"/>
                <a:ea typeface="微软雅黑" pitchFamily="34" charset="-122"/>
              </a:rPr>
              <a:t>邀请好友 拉新用户 </a:t>
            </a:r>
          </a:p>
        </p:txBody>
      </p:sp>
      <p:pic>
        <p:nvPicPr>
          <p:cNvPr id="61" name="Picture 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360863" y="4486275"/>
            <a:ext cx="127000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28625" y="4452938"/>
            <a:ext cx="1119188" cy="197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TextBox 62"/>
          <p:cNvSpPr txBox="1"/>
          <p:nvPr/>
        </p:nvSpPr>
        <p:spPr>
          <a:xfrm>
            <a:off x="1277938" y="4357688"/>
            <a:ext cx="1179512" cy="1039812"/>
          </a:xfrm>
          <a:prstGeom prst="wedgeEllipseCallout">
            <a:avLst>
              <a:gd name="adj1" fmla="val -89386"/>
              <a:gd name="adj2" fmla="val 58733"/>
            </a:avLst>
          </a:prstGeom>
          <a:solidFill>
            <a:schemeClr val="accent3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开发者创建分享场景</a:t>
            </a:r>
          </a:p>
        </p:txBody>
      </p:sp>
      <p:pic>
        <p:nvPicPr>
          <p:cNvPr id="64" name="Picture 6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937000" y="5373688"/>
            <a:ext cx="2116138" cy="94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5" name="Picture 11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970713" y="4703763"/>
            <a:ext cx="1884362" cy="163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6" name="TextBox 65"/>
          <p:cNvSpPr txBox="1"/>
          <p:nvPr/>
        </p:nvSpPr>
        <p:spPr>
          <a:xfrm>
            <a:off x="2538413" y="5499100"/>
            <a:ext cx="1449387" cy="1428750"/>
          </a:xfrm>
          <a:prstGeom prst="wedgeEllipseCallout">
            <a:avLst>
              <a:gd name="adj1" fmla="val -32545"/>
              <a:gd name="adj2" fmla="val -85586"/>
            </a:avLst>
          </a:prstGeom>
          <a:solidFill>
            <a:schemeClr val="accent3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可设置分享语（此步也可略过，直接由开发者填写）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021263" y="5345113"/>
            <a:ext cx="1458912" cy="909637"/>
          </a:xfrm>
          <a:prstGeom prst="wedgeEllipseCallout">
            <a:avLst>
              <a:gd name="adj1" fmla="val -32545"/>
              <a:gd name="adj2" fmla="val -85586"/>
            </a:avLst>
          </a:prstGeom>
          <a:solidFill>
            <a:schemeClr val="accent3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“嗖”的一下分享到空间和微博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48350" y="4349750"/>
            <a:ext cx="942975" cy="649288"/>
          </a:xfrm>
          <a:prstGeom prst="wedgeEllipseCallout">
            <a:avLst>
              <a:gd name="adj1" fmla="val 97726"/>
              <a:gd name="adj2" fmla="val 25084"/>
            </a:avLst>
          </a:prstGeom>
          <a:solidFill>
            <a:schemeClr val="accent3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快速邀请好友</a:t>
            </a:r>
          </a:p>
        </p:txBody>
      </p:sp>
    </p:spTree>
    <p:extLst>
      <p:ext uri="{BB962C8B-B14F-4D97-AF65-F5344CB8AC3E}">
        <p14:creationId xmlns:p14="http://schemas.microsoft.com/office/powerpoint/2010/main" xmlns="" val="322637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357" y="1044871"/>
            <a:ext cx="8415770" cy="5281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195" y="949096"/>
            <a:ext cx="7917807" cy="5718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互联移动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组件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</a:p>
        </p:txBody>
      </p:sp>
    </p:spTree>
    <p:extLst>
      <p:ext uri="{BB962C8B-B14F-4D97-AF65-F5344CB8AC3E}">
        <p14:creationId xmlns:p14="http://schemas.microsoft.com/office/powerpoint/2010/main" xmlns="" val="232448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唱吧</a:t>
            </a:r>
          </a:p>
        </p:txBody>
      </p:sp>
      <p:sp>
        <p:nvSpPr>
          <p:cNvPr id="24" name="矩形 1"/>
          <p:cNvSpPr>
            <a:spLocks noChangeArrowheads="1"/>
          </p:cNvSpPr>
          <p:nvPr/>
        </p:nvSpPr>
        <p:spPr bwMode="auto">
          <a:xfrm>
            <a:off x="5073208" y="4581128"/>
            <a:ext cx="3747264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用户更愿意使用</a:t>
            </a:r>
            <a:r>
              <a:rPr lang="en-US" altLang="zh-CN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8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帐号登录使用互联网产品</a:t>
            </a:r>
            <a:endParaRPr lang="en-US" altLang="zh-CN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1420813" y="1166837"/>
            <a:ext cx="5378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“唱吧”有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超过</a:t>
            </a:r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50%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的用户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都使用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帐号登录</a:t>
            </a:r>
            <a:endParaRPr lang="zh-CN" altLang="en-US" sz="28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26" name="图片 19" descr="唱吧logo.png"/>
          <p:cNvPicPr>
            <a:picLocks noGrp="1" noChangeAspect="1"/>
          </p:cNvPicPr>
          <p:nvPr isPhoto="1"/>
        </p:nvPicPr>
        <p:blipFill>
          <a:blip r:embed="rId2" cstate="print"/>
          <a:srcRect r="56754"/>
          <a:stretch>
            <a:fillRect/>
          </a:stretch>
        </p:blipFill>
        <p:spPr bwMode="auto">
          <a:xfrm>
            <a:off x="155575" y="917848"/>
            <a:ext cx="1143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" name="组合 51"/>
          <p:cNvGrpSpPr>
            <a:grpSpLocks/>
          </p:cNvGrpSpPr>
          <p:nvPr/>
        </p:nvGrpSpPr>
        <p:grpSpPr bwMode="auto">
          <a:xfrm>
            <a:off x="5148064" y="1268760"/>
            <a:ext cx="4135438" cy="2781300"/>
            <a:chOff x="3640602" y="371616"/>
            <a:chExt cx="2514591" cy="1547806"/>
          </a:xfrm>
        </p:grpSpPr>
        <p:graphicFrame>
          <p:nvGraphicFramePr>
            <p:cNvPr id="28" name="图表 27"/>
            <p:cNvGraphicFramePr/>
            <p:nvPr/>
          </p:nvGraphicFramePr>
          <p:xfrm>
            <a:off x="3640602" y="371616"/>
            <a:ext cx="2514591" cy="154780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9" name="矩形 48"/>
            <p:cNvSpPr>
              <a:spLocks noChangeArrowheads="1"/>
            </p:cNvSpPr>
            <p:nvPr/>
          </p:nvSpPr>
          <p:spPr bwMode="auto">
            <a:xfrm>
              <a:off x="5056886" y="1397159"/>
              <a:ext cx="509942" cy="1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QQ</a:t>
              </a:r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登录</a:t>
              </a:r>
            </a:p>
          </p:txBody>
        </p:sp>
        <p:sp>
          <p:nvSpPr>
            <p:cNvPr id="30" name="矩形 50"/>
            <p:cNvSpPr>
              <a:spLocks noChangeArrowheads="1"/>
            </p:cNvSpPr>
            <p:nvPr/>
          </p:nvSpPr>
          <p:spPr bwMode="auto">
            <a:xfrm>
              <a:off x="4281314" y="1011210"/>
              <a:ext cx="548928" cy="171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其他登录</a:t>
              </a:r>
            </a:p>
          </p:txBody>
        </p:sp>
      </p:grpSp>
      <p:sp>
        <p:nvSpPr>
          <p:cNvPr id="31" name="圆角矩形 30"/>
          <p:cNvSpPr/>
          <p:nvPr/>
        </p:nvSpPr>
        <p:spPr>
          <a:xfrm>
            <a:off x="155575" y="3330575"/>
            <a:ext cx="4416425" cy="2981325"/>
          </a:xfrm>
          <a:prstGeom prst="roundRect">
            <a:avLst>
              <a:gd name="adj" fmla="val 728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458465" y="2132856"/>
            <a:ext cx="3465463" cy="1030287"/>
          </a:xfrm>
          <a:prstGeom prst="roundRect">
            <a:avLst>
              <a:gd name="adj" fmla="val 9058"/>
            </a:avLst>
          </a:prstGeom>
          <a:solidFill>
            <a:schemeClr val="accent3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发表空间说说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发表腾讯微博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上传图片到空间相册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50825" y="3419475"/>
            <a:ext cx="15890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使用场景</a:t>
            </a:r>
          </a:p>
        </p:txBody>
      </p:sp>
      <p:pic>
        <p:nvPicPr>
          <p:cNvPr id="34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3050" y="3941763"/>
            <a:ext cx="1217613" cy="210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" name="TextBox 18"/>
          <p:cNvSpPr txBox="1">
            <a:spLocks noChangeArrowheads="1"/>
          </p:cNvSpPr>
          <p:nvPr/>
        </p:nvSpPr>
        <p:spPr bwMode="auto">
          <a:xfrm>
            <a:off x="2878138" y="3941763"/>
            <a:ext cx="1735137" cy="18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在听某个用户的歌曲页面，可以快速分享</a:t>
            </a:r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6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查找好友中可以快速邀请微博上的好友；</a:t>
            </a:r>
          </a:p>
        </p:txBody>
      </p:sp>
      <p:pic>
        <p:nvPicPr>
          <p:cNvPr id="36" name="Picture 1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70038" y="3946525"/>
            <a:ext cx="1208087" cy="2097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圆角矩形 10"/>
          <p:cNvSpPr>
            <a:spLocks noChangeArrowheads="1"/>
          </p:cNvSpPr>
          <p:nvPr/>
        </p:nvSpPr>
        <p:spPr bwMode="auto">
          <a:xfrm>
            <a:off x="1570038" y="4421188"/>
            <a:ext cx="1208087" cy="231775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059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 bwMode="auto">
          <a:xfrm>
            <a:off x="323528" y="116632"/>
            <a:ext cx="8642646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l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案例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美丽说</a:t>
            </a:r>
            <a:endParaRPr lang="zh-CN" altLang="en-US" sz="36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80975" y="3470275"/>
            <a:ext cx="3527425" cy="2982913"/>
          </a:xfrm>
          <a:prstGeom prst="roundRect">
            <a:avLst>
              <a:gd name="adj" fmla="val 728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4692650" y="3924300"/>
            <a:ext cx="41783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r>
              <a:rPr lang="en-US" altLang="zh-CN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32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互联有助于帮助第三方用户拉新和用户回流</a:t>
            </a:r>
            <a:endParaRPr lang="en-US" altLang="zh-CN" sz="32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7246938" y="1262063"/>
            <a:ext cx="1000125" cy="642937"/>
          </a:xfrm>
          <a:prstGeom prst="wedgeRoundRectCallout">
            <a:avLst>
              <a:gd name="adj1" fmla="val -44611"/>
              <a:gd name="adj2" fmla="val 65732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新用户提升比例达</a:t>
            </a:r>
            <a:r>
              <a:rPr 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35%</a:t>
            </a:r>
            <a:endParaRPr lang="zh-CN" altLang="en-US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rot="5400000">
            <a:off x="4810919" y="1756569"/>
            <a:ext cx="1144588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389563" y="1404938"/>
            <a:ext cx="1273175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389563" y="1866900"/>
            <a:ext cx="1417637" cy="28575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675438" y="1866900"/>
            <a:ext cx="500062" cy="285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矩形 42"/>
          <p:cNvSpPr>
            <a:spLocks noChangeArrowheads="1"/>
          </p:cNvSpPr>
          <p:nvPr/>
        </p:nvSpPr>
        <p:spPr bwMode="auto">
          <a:xfrm>
            <a:off x="5354638" y="1408113"/>
            <a:ext cx="569912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接入前</a:t>
            </a:r>
          </a:p>
        </p:txBody>
      </p:sp>
      <p:sp>
        <p:nvSpPr>
          <p:cNvPr id="39" name="矩形 43"/>
          <p:cNvSpPr>
            <a:spLocks noChangeArrowheads="1"/>
          </p:cNvSpPr>
          <p:nvPr/>
        </p:nvSpPr>
        <p:spPr bwMode="auto">
          <a:xfrm>
            <a:off x="5370513" y="1865313"/>
            <a:ext cx="56832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接入后</a:t>
            </a:r>
          </a:p>
        </p:txBody>
      </p:sp>
      <p:sp>
        <p:nvSpPr>
          <p:cNvPr id="40" name="矩形 54"/>
          <p:cNvSpPr>
            <a:spLocks noChangeArrowheads="1"/>
          </p:cNvSpPr>
          <p:nvPr/>
        </p:nvSpPr>
        <p:spPr bwMode="auto">
          <a:xfrm>
            <a:off x="2719388" y="1069975"/>
            <a:ext cx="2428875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登录为美丽说带来新注册用户数的提升比例达</a:t>
            </a:r>
            <a:r>
              <a:rPr lang="en-US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35%</a:t>
            </a:r>
            <a:endParaRPr lang="zh-CN" altLang="en-US" sz="28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 rot="5400000">
            <a:off x="4823619" y="3198019"/>
            <a:ext cx="1144588" cy="127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5402263" y="2846388"/>
            <a:ext cx="1273175" cy="28575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402263" y="3294063"/>
            <a:ext cx="1417637" cy="2857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4" name="矩形 42"/>
          <p:cNvSpPr>
            <a:spLocks noChangeArrowheads="1"/>
          </p:cNvSpPr>
          <p:nvPr/>
        </p:nvSpPr>
        <p:spPr bwMode="auto">
          <a:xfrm>
            <a:off x="5507038" y="2851150"/>
            <a:ext cx="696912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搜索引擎</a:t>
            </a:r>
          </a:p>
        </p:txBody>
      </p:sp>
      <p:sp>
        <p:nvSpPr>
          <p:cNvPr id="45" name="矩形 43"/>
          <p:cNvSpPr>
            <a:spLocks noChangeArrowheads="1"/>
          </p:cNvSpPr>
          <p:nvPr/>
        </p:nvSpPr>
        <p:spPr bwMode="auto">
          <a:xfrm>
            <a:off x="5522913" y="3322638"/>
            <a:ext cx="649287" cy="24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000" b="1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000" b="1">
                <a:latin typeface="微软雅黑" pitchFamily="34" charset="-122"/>
                <a:ea typeface="微软雅黑" pitchFamily="34" charset="-122"/>
              </a:rPr>
              <a:t>互联</a:t>
            </a:r>
          </a:p>
        </p:txBody>
      </p:sp>
      <p:sp>
        <p:nvSpPr>
          <p:cNvPr id="46" name="圆角矩形标注 45"/>
          <p:cNvSpPr/>
          <p:nvPr/>
        </p:nvSpPr>
        <p:spPr>
          <a:xfrm>
            <a:off x="6924675" y="2665413"/>
            <a:ext cx="1492250" cy="642937"/>
          </a:xfrm>
          <a:prstGeom prst="wedgeRoundRectCallout">
            <a:avLst>
              <a:gd name="adj1" fmla="val -44611"/>
              <a:gd name="adj2" fmla="val 65732"/>
              <a:gd name="adj3" fmla="val 16667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回流比例 </a:t>
            </a:r>
            <a:endParaRPr lang="en-US" altLang="zh-CN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互联：搜索引擎</a:t>
            </a: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=1</a:t>
            </a:r>
            <a:r>
              <a:rPr lang="zh-CN" altLang="en-US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11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11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54"/>
          <p:cNvSpPr>
            <a:spLocks noChangeArrowheads="1"/>
          </p:cNvSpPr>
          <p:nvPr/>
        </p:nvSpPr>
        <p:spPr bwMode="auto">
          <a:xfrm>
            <a:off x="2697163" y="2070100"/>
            <a:ext cx="24288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互联合作为美丽说带来的回流相对搜索引擎回流比例已经达到</a:t>
            </a:r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2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9196" y="1029653"/>
            <a:ext cx="2598769" cy="83659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reflection blurRad="6350" stA="50000" endA="30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圆角矩形 48"/>
          <p:cNvSpPr/>
          <p:nvPr/>
        </p:nvSpPr>
        <p:spPr>
          <a:xfrm>
            <a:off x="312862" y="2565401"/>
            <a:ext cx="2386930" cy="871538"/>
          </a:xfrm>
          <a:prstGeom prst="roundRect">
            <a:avLst>
              <a:gd name="adj" fmla="val 9175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sz="16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同步分享到空间微博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收听微博用户</a:t>
            </a:r>
            <a:endParaRPr lang="en-US" altLang="zh-CN" sz="16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发布空间说说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12738" y="3670300"/>
            <a:ext cx="15890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使用场景</a:t>
            </a:r>
          </a:p>
        </p:txBody>
      </p:sp>
      <p:pic>
        <p:nvPicPr>
          <p:cNvPr id="51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7388" y="5507038"/>
            <a:ext cx="16065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2" name="圆角矩形 10"/>
          <p:cNvSpPr>
            <a:spLocks noChangeArrowheads="1"/>
          </p:cNvSpPr>
          <p:nvPr/>
        </p:nvSpPr>
        <p:spPr bwMode="auto">
          <a:xfrm>
            <a:off x="2049463" y="5991225"/>
            <a:ext cx="1422400" cy="246063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  <p:pic>
        <p:nvPicPr>
          <p:cNvPr id="53" name="Picture 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788" y="4083050"/>
            <a:ext cx="12954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TextBox 34"/>
          <p:cNvSpPr txBox="1">
            <a:spLocks noChangeArrowheads="1"/>
          </p:cNvSpPr>
          <p:nvPr/>
        </p:nvSpPr>
        <p:spPr bwMode="auto">
          <a:xfrm>
            <a:off x="1865313" y="4075113"/>
            <a:ext cx="1735137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在看到某个喜欢的物品页面，可快速分享</a:t>
            </a:r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40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进入时可以分享</a:t>
            </a:r>
            <a:r>
              <a:rPr lang="en-US" altLang="zh-CN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r>
              <a:rPr lang="zh-CN" altLang="en-US" sz="1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内容</a:t>
            </a:r>
          </a:p>
        </p:txBody>
      </p:sp>
      <p:sp>
        <p:nvSpPr>
          <p:cNvPr id="55" name="圆角矩形 10"/>
          <p:cNvSpPr>
            <a:spLocks noChangeArrowheads="1"/>
          </p:cNvSpPr>
          <p:nvPr/>
        </p:nvSpPr>
        <p:spPr bwMode="auto">
          <a:xfrm>
            <a:off x="458788" y="5197475"/>
            <a:ext cx="989012" cy="463550"/>
          </a:xfrm>
          <a:prstGeom prst="roundRect">
            <a:avLst>
              <a:gd name="adj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88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主题">
  <a:themeElements>
    <a:clrScheme name="7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7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7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Office 主题">
  <a:themeElements>
    <a:clrScheme name="2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Office 主题">
  <a:themeElements>
    <a:clrScheme name="3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Office 主题">
  <a:themeElements>
    <a:clrScheme name="8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8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8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9_Office 主题">
  <a:themeElements>
    <a:clrScheme name="9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9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9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0_Office 主题">
  <a:themeElements>
    <a:clrScheme name="10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0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主题 1">
    <a:dk1>
      <a:srgbClr val="000000"/>
    </a:dk1>
    <a:lt1>
      <a:srgbClr val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FFFFFF"/>
    </a:accent3>
    <a:accent4>
      <a:srgbClr val="000000"/>
    </a:accent4>
    <a:accent5>
      <a:srgbClr val="B2C1DB"/>
    </a:accent5>
    <a:accent6>
      <a:srgbClr val="AE4845"/>
    </a:accent6>
    <a:hlink>
      <a:srgbClr val="0000FF"/>
    </a:hlink>
    <a:folHlink>
      <a:srgbClr val="800080"/>
    </a:folHlink>
  </a:clrScheme>
  <a:fontScheme name="Office 主题">
    <a:majorFont>
      <a:latin typeface="Calibri"/>
      <a:ea typeface="宋体"/>
      <a:cs typeface=""/>
    </a:majorFont>
    <a:minorFont>
      <a:latin typeface="Calibri"/>
      <a:ea typeface="宋体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7603</TotalTime>
  <Pages>0</Pages>
  <Words>755</Words>
  <Characters>0</Characters>
  <Application>Microsoft Office PowerPoint</Application>
  <DocSecurity>0</DocSecurity>
  <PresentationFormat>全屏显示(4:3)</PresentationFormat>
  <Lines>0</Lines>
  <Paragraphs>118</Paragraphs>
  <Slides>12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8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Office 主题</vt:lpstr>
      <vt:lpstr>7_Office 主题</vt:lpstr>
      <vt:lpstr>1_Office 主题</vt:lpstr>
      <vt:lpstr>2_Office 主题</vt:lpstr>
      <vt:lpstr>3_Office 主题</vt:lpstr>
      <vt:lpstr>8_Office 主题</vt:lpstr>
      <vt:lpstr>9_Office 主题</vt:lpstr>
      <vt:lpstr>10_Office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</vt:vector>
  </TitlesOfParts>
  <Company>腾讯</Company>
  <LinksUpToDate>false</LinksUpToDate>
  <CharactersWithSpaces>0</CharactersWithSpaces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huberyhuang</dc:creator>
  <cp:lastModifiedBy>corrinezeng</cp:lastModifiedBy>
  <cp:revision>655</cp:revision>
  <cp:lastPrinted>1899-12-30T00:00:00Z</cp:lastPrinted>
  <dcterms:created xsi:type="dcterms:W3CDTF">2011-10-11T03:21:14Z</dcterms:created>
  <dcterms:modified xsi:type="dcterms:W3CDTF">2013-05-08T18:32:50Z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2052-6.6.0.2373</vt:lpwstr>
  </property>
</Properties>
</file>